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9"/>
  </p:notesMasterIdLst>
  <p:sldIdLst>
    <p:sldId id="427" r:id="rId3"/>
    <p:sldId id="450" r:id="rId4"/>
    <p:sldId id="451" r:id="rId5"/>
    <p:sldId id="453" r:id="rId6"/>
    <p:sldId id="454" r:id="rId7"/>
    <p:sldId id="455" r:id="rId8"/>
    <p:sldId id="456" r:id="rId9"/>
    <p:sldId id="458" r:id="rId10"/>
    <p:sldId id="459" r:id="rId11"/>
    <p:sldId id="460" r:id="rId12"/>
    <p:sldId id="461" r:id="rId13"/>
    <p:sldId id="464" r:id="rId14"/>
    <p:sldId id="466" r:id="rId15"/>
    <p:sldId id="468" r:id="rId16"/>
    <p:sldId id="471" r:id="rId17"/>
    <p:sldId id="472"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3EA"/>
    <a:srgbClr val="B3201C"/>
    <a:srgbClr val="ECA461"/>
    <a:srgbClr val="AF2223"/>
    <a:srgbClr val="FDF5ED"/>
    <a:srgbClr val="E52209"/>
    <a:srgbClr val="F4A251"/>
    <a:srgbClr val="FEF6E8"/>
    <a:srgbClr val="F8BD2E"/>
    <a:srgbClr val="D7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48" autoAdjust="0"/>
    <p:restoredTop sz="95723" autoAdjust="0"/>
  </p:normalViewPr>
  <p:slideViewPr>
    <p:cSldViewPr snapToGrid="0" showGuides="1">
      <p:cViewPr>
        <p:scale>
          <a:sx n="80" d="100"/>
          <a:sy n="80" d="100"/>
        </p:scale>
        <p:origin x="612" y="786"/>
      </p:cViewPr>
      <p:guideLst>
        <p:guide orient="horz" pos="2160"/>
        <p:guide pos="3840"/>
      </p:guideLst>
    </p:cSldViewPr>
  </p:slideViewPr>
  <p:notesTextViewPr>
    <p:cViewPr>
      <p:scale>
        <a:sx n="1" d="1"/>
        <a:sy n="1" d="1"/>
      </p:scale>
      <p:origin x="0" y="0"/>
    </p:cViewPr>
  </p:notesTextViewPr>
  <p:sorterViewPr>
    <p:cViewPr>
      <p:scale>
        <a:sx n="166" d="100"/>
        <a:sy n="1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266.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FC3AC-8095-4B59-B82D-271F0B4564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AEEFA-8A1D-43B1-A8B3-9A14753B79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descr="D:/学校ppt/模板10.11.12/2.jpg2"/>
          <p:cNvPicPr>
            <a:picLocks noChangeAspect="1"/>
          </p:cNvPicPr>
          <p:nvPr userDrawn="1"/>
        </p:nvPicPr>
        <p:blipFill>
          <a:blip r:embed="rId2"/>
          <a:srcRect t="3" b="3"/>
          <a:stretch>
            <a:fillRect/>
          </a:stretch>
        </p:blipFill>
        <p:spPr>
          <a:xfrm flipH="1">
            <a:off x="0" y="0"/>
            <a:ext cx="12192000" cy="6858000"/>
          </a:xfrm>
          <a:prstGeom prst="rect">
            <a:avLst/>
          </a:prstGeom>
        </p:spPr>
      </p:pic>
      <p:sp>
        <p:nvSpPr>
          <p:cNvPr id="3" name="矩形: 圆顶角 2"/>
          <p:cNvSpPr/>
          <p:nvPr userDrawn="1"/>
        </p:nvSpPr>
        <p:spPr>
          <a:xfrm>
            <a:off x="0" y="240631"/>
            <a:ext cx="12192000" cy="6516641"/>
          </a:xfrm>
          <a:prstGeom prst="round2SameRect">
            <a:avLst>
              <a:gd name="adj1" fmla="val 3405"/>
              <a:gd name="adj2" fmla="val 0"/>
            </a:avLst>
          </a:prstGeom>
          <a:gradFill>
            <a:gsLst>
              <a:gs pos="0">
                <a:schemeClr val="bg1"/>
              </a:gs>
              <a:gs pos="100000">
                <a:srgbClr val="FCF3E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3705225" y="4686300"/>
            <a:ext cx="8486775" cy="2171700"/>
          </a:xfrm>
          <a:prstGeom prst="rect">
            <a:avLst/>
          </a:prstGeom>
        </p:spPr>
      </p:pic>
      <p:grpSp>
        <p:nvGrpSpPr>
          <p:cNvPr id="18" name="组合 17"/>
          <p:cNvGrpSpPr/>
          <p:nvPr userDrawn="1"/>
        </p:nvGrpSpPr>
        <p:grpSpPr>
          <a:xfrm>
            <a:off x="11052480" y="356568"/>
            <a:ext cx="883020" cy="270354"/>
            <a:chOff x="380469" y="362639"/>
            <a:chExt cx="883020" cy="270354"/>
          </a:xfrm>
          <a:solidFill>
            <a:srgbClr val="AF2223"/>
          </a:solidFill>
        </p:grpSpPr>
        <p:sp>
          <p:nvSpPr>
            <p:cNvPr id="15" name="星形: 五角 14"/>
            <p:cNvSpPr/>
            <p:nvPr/>
          </p:nvSpPr>
          <p:spPr>
            <a:xfrm>
              <a:off x="380469" y="362639"/>
              <a:ext cx="270354" cy="270354"/>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ltLang="zh-CN" sz="1600" b="1" spc="300" dirty="0">
                <a:gradFill flip="none" rotWithShape="1">
                  <a:gsLst>
                    <a:gs pos="0">
                      <a:srgbClr val="FEEDD6"/>
                    </a:gs>
                    <a:gs pos="100000">
                      <a:srgbClr val="FBBF77"/>
                    </a:gs>
                    <a:gs pos="72000">
                      <a:srgbClr val="FEEDD6"/>
                    </a:gs>
                    <a:gs pos="30000">
                      <a:srgbClr val="FBBF77"/>
                    </a:gs>
                  </a:gsLst>
                  <a:lin ang="0" scaled="1"/>
                  <a:tileRect/>
                </a:gradFill>
                <a:cs typeface="+mn-ea"/>
                <a:sym typeface="+mn-lt"/>
              </a:endParaRPr>
            </a:p>
          </p:txBody>
        </p:sp>
        <p:sp>
          <p:nvSpPr>
            <p:cNvPr id="16" name="星形: 五角 15"/>
            <p:cNvSpPr/>
            <p:nvPr/>
          </p:nvSpPr>
          <p:spPr>
            <a:xfrm>
              <a:off x="686802" y="362639"/>
              <a:ext cx="270354" cy="270354"/>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ltLang="zh-CN" sz="1600" b="1" spc="300" dirty="0">
                <a:gradFill flip="none" rotWithShape="1">
                  <a:gsLst>
                    <a:gs pos="0">
                      <a:srgbClr val="FEEDD6"/>
                    </a:gs>
                    <a:gs pos="100000">
                      <a:srgbClr val="FBBF77"/>
                    </a:gs>
                    <a:gs pos="72000">
                      <a:srgbClr val="FEEDD6"/>
                    </a:gs>
                    <a:gs pos="30000">
                      <a:srgbClr val="FBBF77"/>
                    </a:gs>
                  </a:gsLst>
                  <a:lin ang="0" scaled="1"/>
                  <a:tileRect/>
                </a:gradFill>
                <a:cs typeface="+mn-ea"/>
                <a:sym typeface="+mn-lt"/>
              </a:endParaRPr>
            </a:p>
          </p:txBody>
        </p:sp>
        <p:sp>
          <p:nvSpPr>
            <p:cNvPr id="17" name="星形: 五角 16"/>
            <p:cNvSpPr/>
            <p:nvPr/>
          </p:nvSpPr>
          <p:spPr>
            <a:xfrm>
              <a:off x="993135" y="362639"/>
              <a:ext cx="270354" cy="270354"/>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ltLang="zh-CN" sz="1600" b="1" spc="300" dirty="0">
                <a:gradFill flip="none" rotWithShape="1">
                  <a:gsLst>
                    <a:gs pos="0">
                      <a:srgbClr val="FEEDD6"/>
                    </a:gs>
                    <a:gs pos="100000">
                      <a:srgbClr val="FBBF77"/>
                    </a:gs>
                    <a:gs pos="72000">
                      <a:srgbClr val="FEEDD6"/>
                    </a:gs>
                    <a:gs pos="30000">
                      <a:srgbClr val="FBBF77"/>
                    </a:gs>
                  </a:gsLst>
                  <a:lin ang="0" scaled="1"/>
                  <a:tileRect/>
                </a:gra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4.png"/><Relationship Id="rId2" Type="http://schemas.openxmlformats.org/officeDocument/2006/relationships/tags" Target="../tags/tag154.xml"/><Relationship Id="rId15" Type="http://schemas.openxmlformats.org/officeDocument/2006/relationships/slideLayout" Target="../slideLayouts/slideLayout2.xml"/><Relationship Id="rId14" Type="http://schemas.openxmlformats.org/officeDocument/2006/relationships/image" Target="../media/image7.png"/><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3.xml"/></Relationships>
</file>

<file path=ppt/slides/_rels/slide11.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0" Type="http://schemas.openxmlformats.org/officeDocument/2006/relationships/slideLayout" Target="../slideLayouts/slideLayout2.xml"/><Relationship Id="rId4" Type="http://schemas.openxmlformats.org/officeDocument/2006/relationships/tags" Target="../tags/tag166.xml"/><Relationship Id="rId39" Type="http://schemas.openxmlformats.org/officeDocument/2006/relationships/image" Target="../media/image7.png"/><Relationship Id="rId38" Type="http://schemas.openxmlformats.org/officeDocument/2006/relationships/tags" Target="../tags/tag200.xml"/><Relationship Id="rId37" Type="http://schemas.openxmlformats.org/officeDocument/2006/relationships/tags" Target="../tags/tag199.xml"/><Relationship Id="rId36" Type="http://schemas.openxmlformats.org/officeDocument/2006/relationships/tags" Target="../tags/tag198.xml"/><Relationship Id="rId35" Type="http://schemas.openxmlformats.org/officeDocument/2006/relationships/tags" Target="../tags/tag197.xml"/><Relationship Id="rId34" Type="http://schemas.openxmlformats.org/officeDocument/2006/relationships/tags" Target="../tags/tag196.xml"/><Relationship Id="rId33" Type="http://schemas.openxmlformats.org/officeDocument/2006/relationships/tags" Target="../tags/tag195.xml"/><Relationship Id="rId32" Type="http://schemas.openxmlformats.org/officeDocument/2006/relationships/tags" Target="../tags/tag194.xml"/><Relationship Id="rId31" Type="http://schemas.openxmlformats.org/officeDocument/2006/relationships/tags" Target="../tags/tag193.xml"/><Relationship Id="rId30" Type="http://schemas.openxmlformats.org/officeDocument/2006/relationships/tags" Target="../tags/tag192.xml"/><Relationship Id="rId3" Type="http://schemas.openxmlformats.org/officeDocument/2006/relationships/image" Target="../media/image4.png"/><Relationship Id="rId29" Type="http://schemas.openxmlformats.org/officeDocument/2006/relationships/tags" Target="../tags/tag191.xml"/><Relationship Id="rId28" Type="http://schemas.openxmlformats.org/officeDocument/2006/relationships/tags" Target="../tags/tag190.xml"/><Relationship Id="rId27" Type="http://schemas.openxmlformats.org/officeDocument/2006/relationships/tags" Target="../tags/tag189.xml"/><Relationship Id="rId26" Type="http://schemas.openxmlformats.org/officeDocument/2006/relationships/tags" Target="../tags/tag188.xml"/><Relationship Id="rId25" Type="http://schemas.openxmlformats.org/officeDocument/2006/relationships/tags" Target="../tags/tag187.xml"/><Relationship Id="rId24" Type="http://schemas.openxmlformats.org/officeDocument/2006/relationships/tags" Target="../tags/tag186.xml"/><Relationship Id="rId23" Type="http://schemas.openxmlformats.org/officeDocument/2006/relationships/tags" Target="../tags/tag185.xml"/><Relationship Id="rId22" Type="http://schemas.openxmlformats.org/officeDocument/2006/relationships/tags" Target="../tags/tag184.xml"/><Relationship Id="rId21" Type="http://schemas.openxmlformats.org/officeDocument/2006/relationships/tags" Target="../tags/tag183.xml"/><Relationship Id="rId20" Type="http://schemas.openxmlformats.org/officeDocument/2006/relationships/tags" Target="../tags/tag182.xml"/><Relationship Id="rId2" Type="http://schemas.openxmlformats.org/officeDocument/2006/relationships/tags" Target="../tags/tag165.xml"/><Relationship Id="rId19" Type="http://schemas.openxmlformats.org/officeDocument/2006/relationships/tags" Target="../tags/tag181.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tags" Target="../tags/tag164.xml"/></Relationships>
</file>

<file path=ppt/slides/_rels/slide12.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4" Type="http://schemas.openxmlformats.org/officeDocument/2006/relationships/slideLayout" Target="../slideLayouts/slideLayout2.xml"/><Relationship Id="rId13" Type="http://schemas.openxmlformats.org/officeDocument/2006/relationships/image" Target="../media/image7.png"/><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image" Target="../media/image4.png"/><Relationship Id="rId23" Type="http://schemas.openxmlformats.org/officeDocument/2006/relationships/slideLayout" Target="../slideLayouts/slideLayout2.xml"/><Relationship Id="rId22" Type="http://schemas.openxmlformats.org/officeDocument/2006/relationships/image" Target="../media/image7.png"/><Relationship Id="rId21" Type="http://schemas.openxmlformats.org/officeDocument/2006/relationships/tags" Target="../tags/tag231.xml"/><Relationship Id="rId20" Type="http://schemas.openxmlformats.org/officeDocument/2006/relationships/tags" Target="../tags/tag230.xml"/><Relationship Id="rId2" Type="http://schemas.openxmlformats.org/officeDocument/2006/relationships/tags" Target="../tags/tag213.xml"/><Relationship Id="rId19" Type="http://schemas.openxmlformats.org/officeDocument/2006/relationships/tags" Target="../tags/tag229.xml"/><Relationship Id="rId18" Type="http://schemas.openxmlformats.org/officeDocument/2006/relationships/tags" Target="../tags/tag228.xml"/><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tags" Target="../tags/tag225.xml"/><Relationship Id="rId14" Type="http://schemas.openxmlformats.org/officeDocument/2006/relationships/tags" Target="../tags/tag224.xml"/><Relationship Id="rId13" Type="http://schemas.openxmlformats.org/officeDocument/2006/relationships/tags" Target="../tags/tag223.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tags" Target="../tags/tag212.xml"/></Relationships>
</file>

<file path=ppt/slides/_rels/slide14.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image" Target="../media/image4.png"/><Relationship Id="rId22" Type="http://schemas.openxmlformats.org/officeDocument/2006/relationships/slideLayout" Target="../slideLayouts/slideLayout2.xml"/><Relationship Id="rId21" Type="http://schemas.openxmlformats.org/officeDocument/2006/relationships/image" Target="../media/image7.png"/><Relationship Id="rId20" Type="http://schemas.openxmlformats.org/officeDocument/2006/relationships/tags" Target="../tags/tag250.xml"/><Relationship Id="rId2" Type="http://schemas.openxmlformats.org/officeDocument/2006/relationships/tags" Target="../tags/tag233.xml"/><Relationship Id="rId19" Type="http://schemas.openxmlformats.org/officeDocument/2006/relationships/tags" Target="../tags/tag249.xml"/><Relationship Id="rId18" Type="http://schemas.openxmlformats.org/officeDocument/2006/relationships/tags" Target="../tags/tag248.xml"/><Relationship Id="rId17" Type="http://schemas.openxmlformats.org/officeDocument/2006/relationships/tags" Target="../tags/tag247.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2.xml"/></Relationships>
</file>

<file path=ppt/slides/_rels/slide15.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image" Target="../media/image4.png"/><Relationship Id="rId2" Type="http://schemas.openxmlformats.org/officeDocument/2006/relationships/tags" Target="../tags/tag252.xml"/><Relationship Id="rId16" Type="http://schemas.openxmlformats.org/officeDocument/2006/relationships/slideLayout" Target="../slideLayouts/slideLayout2.xml"/><Relationship Id="rId15" Type="http://schemas.openxmlformats.org/officeDocument/2006/relationships/image" Target="../media/image7.png"/><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tags" Target="../tags/tag25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ags" Target="../tags/tag265.xml"/><Relationship Id="rId3" Type="http://schemas.openxmlformats.org/officeDocument/2006/relationships/image" Target="../media/image4.png"/><Relationship Id="rId2" Type="http://schemas.openxmlformats.org/officeDocument/2006/relationships/tags" Target="../tags/tag264.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3" Type="http://schemas.openxmlformats.org/officeDocument/2006/relationships/slideLayout" Target="../slideLayouts/slideLayout3.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image" Target="../media/image4.png"/><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image" Target="../media/image6.jpeg"/><Relationship Id="rId4" Type="http://schemas.openxmlformats.org/officeDocument/2006/relationships/image" Target="../media/image4.png"/><Relationship Id="rId3" Type="http://schemas.openxmlformats.org/officeDocument/2006/relationships/tags" Target="../tags/tag33.xml"/><Relationship Id="rId20" Type="http://schemas.openxmlformats.org/officeDocument/2006/relationships/slideLayout" Target="../slideLayouts/slideLayout2.xml"/><Relationship Id="rId2" Type="http://schemas.openxmlformats.org/officeDocument/2006/relationships/tags" Target="../tags/tag32.xml"/><Relationship Id="rId19" Type="http://schemas.openxmlformats.org/officeDocument/2006/relationships/image" Target="../media/image7.png"/><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7" Type="http://schemas.openxmlformats.org/officeDocument/2006/relationships/slideLayout" Target="../slideLayouts/slideLayout2.xml"/><Relationship Id="rId46" Type="http://schemas.openxmlformats.org/officeDocument/2006/relationships/image" Target="../media/image7.png"/><Relationship Id="rId45" Type="http://schemas.openxmlformats.org/officeDocument/2006/relationships/tags" Target="../tags/tag90.xml"/><Relationship Id="rId44" Type="http://schemas.openxmlformats.org/officeDocument/2006/relationships/tags" Target="../tags/tag89.xml"/><Relationship Id="rId43" Type="http://schemas.openxmlformats.org/officeDocument/2006/relationships/tags" Target="../tags/tag88.xml"/><Relationship Id="rId42" Type="http://schemas.openxmlformats.org/officeDocument/2006/relationships/tags" Target="../tags/tag87.xml"/><Relationship Id="rId41" Type="http://schemas.openxmlformats.org/officeDocument/2006/relationships/tags" Target="../tags/tag86.xml"/><Relationship Id="rId40" Type="http://schemas.openxmlformats.org/officeDocument/2006/relationships/tags" Target="../tags/tag85.xml"/><Relationship Id="rId4" Type="http://schemas.openxmlformats.org/officeDocument/2006/relationships/tags" Target="../tags/tag49.xml"/><Relationship Id="rId39" Type="http://schemas.openxmlformats.org/officeDocument/2006/relationships/tags" Target="../tags/tag84.xml"/><Relationship Id="rId38" Type="http://schemas.openxmlformats.org/officeDocument/2006/relationships/tags" Target="../tags/tag83.xml"/><Relationship Id="rId37" Type="http://schemas.openxmlformats.org/officeDocument/2006/relationships/tags" Target="../tags/tag82.xml"/><Relationship Id="rId36" Type="http://schemas.openxmlformats.org/officeDocument/2006/relationships/tags" Target="../tags/tag81.xml"/><Relationship Id="rId35" Type="http://schemas.openxmlformats.org/officeDocument/2006/relationships/tags" Target="../tags/tag80.xml"/><Relationship Id="rId34" Type="http://schemas.openxmlformats.org/officeDocument/2006/relationships/tags" Target="../tags/tag79.xml"/><Relationship Id="rId33" Type="http://schemas.openxmlformats.org/officeDocument/2006/relationships/tags" Target="../tags/tag78.xml"/><Relationship Id="rId32" Type="http://schemas.openxmlformats.org/officeDocument/2006/relationships/tags" Target="../tags/tag77.xml"/><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image" Target="../media/image4.png"/><Relationship Id="rId29" Type="http://schemas.openxmlformats.org/officeDocument/2006/relationships/tags" Target="../tags/tag74.xml"/><Relationship Id="rId28" Type="http://schemas.openxmlformats.org/officeDocument/2006/relationships/tags" Target="../tags/tag73.xml"/><Relationship Id="rId27" Type="http://schemas.openxmlformats.org/officeDocument/2006/relationships/tags" Target="../tags/tag7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8.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media/image6.jpeg"/><Relationship Id="rId4" Type="http://schemas.openxmlformats.org/officeDocument/2006/relationships/tags" Target="../tags/tag93.xml"/><Relationship Id="rId3" Type="http://schemas.openxmlformats.org/officeDocument/2006/relationships/image" Target="../media/image4.png"/><Relationship Id="rId2" Type="http://schemas.openxmlformats.org/officeDocument/2006/relationships/tags" Target="../tags/tag92.xml"/><Relationship Id="rId15" Type="http://schemas.openxmlformats.org/officeDocument/2006/relationships/slideLayout" Target="../slideLayouts/slideLayout2.xml"/><Relationship Id="rId14" Type="http://schemas.openxmlformats.org/officeDocument/2006/relationships/image" Target="../media/image7.png"/><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91.xml"/></Relationships>
</file>

<file path=ppt/slides/_rels/slide6.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1" Type="http://schemas.openxmlformats.org/officeDocument/2006/relationships/slideLayout" Target="../slideLayouts/slideLayout2.xml"/><Relationship Id="rId30" Type="http://schemas.openxmlformats.org/officeDocument/2006/relationships/image" Target="../media/image7.png"/><Relationship Id="rId3" Type="http://schemas.openxmlformats.org/officeDocument/2006/relationships/image" Target="../media/image4.png"/><Relationship Id="rId29" Type="http://schemas.openxmlformats.org/officeDocument/2006/relationships/tags" Target="../tags/tag129.xml"/><Relationship Id="rId28" Type="http://schemas.openxmlformats.org/officeDocument/2006/relationships/tags" Target="../tags/tag128.xml"/><Relationship Id="rId27" Type="http://schemas.openxmlformats.org/officeDocument/2006/relationships/tags" Target="../tags/tag127.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3.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tags" Target="../tags/tag131.xml"/><Relationship Id="rId1" Type="http://schemas.openxmlformats.org/officeDocument/2006/relationships/tags" Target="../tags/tag13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image" Target="../media/image6.jpeg"/><Relationship Id="rId3" Type="http://schemas.openxmlformats.org/officeDocument/2006/relationships/image" Target="../media/image4.png"/><Relationship Id="rId2" Type="http://schemas.openxmlformats.org/officeDocument/2006/relationships/tags" Target="../tags/tag133.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image" Target="../media/image8.png"/><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4.png"/><Relationship Id="rId21" Type="http://schemas.openxmlformats.org/officeDocument/2006/relationships/slideLayout" Target="../slideLayouts/slideLayout2.xml"/><Relationship Id="rId20" Type="http://schemas.openxmlformats.org/officeDocument/2006/relationships/image" Target="../media/image7.png"/><Relationship Id="rId2" Type="http://schemas.openxmlformats.org/officeDocument/2006/relationships/tags" Target="../tags/tag137.xml"/><Relationship Id="rId19" Type="http://schemas.openxmlformats.org/officeDocument/2006/relationships/tags" Target="../tags/tag152.xml"/><Relationship Id="rId18" Type="http://schemas.openxmlformats.org/officeDocument/2006/relationships/tags" Target="../tags/tag151.xml"/><Relationship Id="rId17" Type="http://schemas.openxmlformats.org/officeDocument/2006/relationships/tags" Target="../tags/tag150.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D:/学校ppt/模板10.11.12/红色大气党建建军节庆祝八一活动新媒体banner2.jpg红色大气党建建军节庆祝八一活动新媒体banner2"/>
          <p:cNvPicPr>
            <a:picLocks noChangeAspect="1"/>
          </p:cNvPicPr>
          <p:nvPr/>
        </p:nvPicPr>
        <p:blipFill>
          <a:blip r:embed="rId1"/>
          <a:srcRect t="3" b="3"/>
          <a:stretch>
            <a:fillRect/>
          </a:stretch>
        </p:blipFill>
        <p:spPr>
          <a:xfrm flipH="1">
            <a:off x="0" y="0"/>
            <a:ext cx="12192000" cy="6858000"/>
          </a:xfrm>
          <a:prstGeom prst="rect">
            <a:avLst/>
          </a:prstGeom>
        </p:spPr>
      </p:pic>
      <p:sp>
        <p:nvSpPr>
          <p:cNvPr id="28" name="文本框 27"/>
          <p:cNvSpPr txBox="1"/>
          <p:nvPr>
            <p:custDataLst>
              <p:tags r:id="rId2"/>
            </p:custDataLst>
          </p:nvPr>
        </p:nvSpPr>
        <p:spPr>
          <a:xfrm>
            <a:off x="1285875" y="1790065"/>
            <a:ext cx="9925050" cy="1445260"/>
          </a:xfrm>
          <a:prstGeom prst="rect">
            <a:avLst/>
          </a:prstGeom>
          <a:noFill/>
        </p:spPr>
        <p:txBody>
          <a:bodyPr wrap="square" rtlCol="0">
            <a:spAutoFit/>
            <a:scene3d>
              <a:camera prst="orthographicFront"/>
              <a:lightRig rig="threePt" dir="t"/>
            </a:scene3d>
            <a:sp3d contourW="12700"/>
          </a:bodyPr>
          <a:lstStyle/>
          <a:p>
            <a:pPr algn="ctr"/>
            <a:r>
              <a:rPr lang="zh-CN" altLang="en-US" sz="4400">
                <a:solidFill>
                  <a:srgbClr val="FCF3EA"/>
                </a:solidFill>
                <a:latin typeface="思源宋体 CN Heavy" panose="02020900000000000000" pitchFamily="18" charset="-122"/>
                <a:ea typeface="思源宋体 CN Heavy" panose="02020900000000000000" pitchFamily="18" charset="-122"/>
                <a:cs typeface="+mn-ea"/>
                <a:sym typeface="+mn-lt"/>
              </a:rPr>
              <a:t>我校召开第六届第一次教职工代表大会</a:t>
            </a:r>
            <a:endParaRPr lang="zh-CN" altLang="en-US" sz="4400">
              <a:solidFill>
                <a:srgbClr val="FCF3EA"/>
              </a:solidFill>
              <a:latin typeface="思源宋体 CN Heavy" panose="02020900000000000000" pitchFamily="18" charset="-122"/>
              <a:ea typeface="思源宋体 CN Heavy" panose="02020900000000000000" pitchFamily="18" charset="-122"/>
              <a:cs typeface="+mn-ea"/>
              <a:sym typeface="+mn-lt"/>
            </a:endParaRPr>
          </a:p>
          <a:p>
            <a:pPr algn="ctr"/>
            <a:r>
              <a:rPr lang="zh-CN" altLang="en-US" sz="4400">
                <a:solidFill>
                  <a:srgbClr val="FCF3EA"/>
                </a:solidFill>
                <a:latin typeface="思源宋体 CN Heavy" panose="02020900000000000000" pitchFamily="18" charset="-122"/>
                <a:ea typeface="思源宋体 CN Heavy" panose="02020900000000000000" pitchFamily="18" charset="-122"/>
                <a:cs typeface="+mn-ea"/>
                <a:sym typeface="+mn-lt"/>
              </a:rPr>
              <a:t>暨第七届第一次工会会员代表大会</a:t>
            </a:r>
            <a:endParaRPr lang="zh-CN" altLang="en-US" sz="4400">
              <a:solidFill>
                <a:srgbClr val="FCF3EA"/>
              </a:solidFill>
              <a:latin typeface="思源宋体 CN Heavy" panose="02020900000000000000" pitchFamily="18" charset="-122"/>
              <a:ea typeface="思源宋体 CN Heavy" panose="02020900000000000000" pitchFamily="18" charset="-122"/>
              <a:cs typeface="+mn-ea"/>
              <a:sym typeface="+mn-lt"/>
            </a:endParaRPr>
          </a:p>
        </p:txBody>
      </p:sp>
      <p:grpSp>
        <p:nvGrpSpPr>
          <p:cNvPr id="33" name="组合 32"/>
          <p:cNvGrpSpPr/>
          <p:nvPr/>
        </p:nvGrpSpPr>
        <p:grpSpPr>
          <a:xfrm>
            <a:off x="4380230" y="1012190"/>
            <a:ext cx="3736340" cy="399020"/>
            <a:chOff x="4518836" y="3063304"/>
            <a:chExt cx="6621527" cy="399020"/>
          </a:xfrm>
          <a:gradFill>
            <a:gsLst>
              <a:gs pos="100000">
                <a:srgbClr val="8C0000">
                  <a:alpha val="0"/>
                </a:srgbClr>
              </a:gs>
              <a:gs pos="0">
                <a:srgbClr val="E40001"/>
              </a:gs>
            </a:gsLst>
            <a:lin ang="0" scaled="0"/>
          </a:gradFill>
        </p:grpSpPr>
        <p:sp>
          <p:nvSpPr>
            <p:cNvPr id="34" name="矩形: 圆角 33"/>
            <p:cNvSpPr/>
            <p:nvPr/>
          </p:nvSpPr>
          <p:spPr>
            <a:xfrm>
              <a:off x="4518836" y="3100279"/>
              <a:ext cx="6621527" cy="362045"/>
            </a:xfrm>
            <a:prstGeom prst="roundRect">
              <a:avLst>
                <a:gd name="adj" fmla="val 50000"/>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3201C"/>
                </a:solidFill>
                <a:latin typeface="思源宋体 CN" panose="02020400000000000000" pitchFamily="18" charset="-122"/>
                <a:ea typeface="思源宋体 CN" panose="02020400000000000000" pitchFamily="18" charset="-122"/>
              </a:endParaRPr>
            </a:p>
          </p:txBody>
        </p:sp>
        <p:sp>
          <p:nvSpPr>
            <p:cNvPr id="35" name="文本框 34"/>
            <p:cNvSpPr txBox="1"/>
            <p:nvPr/>
          </p:nvSpPr>
          <p:spPr>
            <a:xfrm>
              <a:off x="4519961" y="3063304"/>
              <a:ext cx="6620402" cy="398780"/>
            </a:xfrm>
            <a:prstGeom prst="rect">
              <a:avLst/>
            </a:prstGeom>
            <a:noFill/>
          </p:spPr>
          <p:txBody>
            <a:bodyPr wrap="square">
              <a:spAutoFit/>
            </a:bodyPr>
            <a:lstStyle/>
            <a:p>
              <a:pPr algn="ctr"/>
              <a:r>
                <a:rPr lang="zh-CN" altLang="en-US" sz="2000" spc="150" dirty="0">
                  <a:solidFill>
                    <a:srgbClr val="B3201C"/>
                  </a:solidFill>
                  <a:uFillTx/>
                  <a:latin typeface="思源宋体 CN" panose="02020400000000000000" pitchFamily="18" charset="-122"/>
                  <a:ea typeface="思源宋体 CN" panose="02020400000000000000" pitchFamily="18" charset="-122"/>
                  <a:cs typeface="+mn-ea"/>
                  <a:sym typeface="+mn-lt"/>
                </a:rPr>
                <a:t>东北师范大学附属小学</a:t>
              </a:r>
              <a:endParaRPr lang="zh-CN" altLang="en-US" sz="2000" spc="150" dirty="0">
                <a:solidFill>
                  <a:srgbClr val="B3201C"/>
                </a:solidFill>
                <a:uFillTx/>
                <a:latin typeface="思源宋体 CN" panose="02020400000000000000" pitchFamily="18" charset="-122"/>
                <a:ea typeface="思源宋体 CN" panose="02020400000000000000" pitchFamily="18" charset="-122"/>
                <a:cs typeface="+mn-ea"/>
                <a:sym typeface="+mn-lt"/>
              </a:endParaRPr>
            </a:p>
          </p:txBody>
        </p:sp>
      </p:grpSp>
      <p:grpSp>
        <p:nvGrpSpPr>
          <p:cNvPr id="46" name="组合 45"/>
          <p:cNvGrpSpPr/>
          <p:nvPr/>
        </p:nvGrpSpPr>
        <p:grpSpPr>
          <a:xfrm>
            <a:off x="4001605" y="4214811"/>
            <a:ext cx="3800411" cy="236347"/>
            <a:chOff x="1412383" y="6172911"/>
            <a:chExt cx="3800411" cy="236347"/>
          </a:xfrm>
        </p:grpSpPr>
        <p:sp>
          <p:nvSpPr>
            <p:cNvPr id="44" name="Text 4"/>
            <p:cNvSpPr txBox="1"/>
            <p:nvPr/>
          </p:nvSpPr>
          <p:spPr>
            <a:xfrm>
              <a:off x="1412383" y="6172911"/>
              <a:ext cx="1727082" cy="235585"/>
            </a:xfrm>
            <a:prstGeom prst="rect">
              <a:avLst/>
            </a:prstGeom>
            <a:noFill/>
          </p:spPr>
          <p:txBody>
            <a:bodyPr wrap="square" lIns="0" tIns="0" rIns="0" bIns="0" rtlCol="0" anchor="t">
              <a:spAutoFit/>
            </a:bodyPr>
            <a:lstStyle/>
            <a:p>
              <a:pPr marL="285750" indent="-285750">
                <a:lnSpc>
                  <a:spcPct val="96000"/>
                </a:lnSpc>
                <a:buFont typeface="Arial" panose="020B0604020202020204" pitchFamily="34" charset="0"/>
                <a:buChar char="•"/>
              </a:pPr>
              <a:r>
                <a:rPr lang="zh-CN" altLang="en-US" sz="1600" dirty="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汇报</a:t>
              </a:r>
              <a:r>
                <a:rPr lang="zh-CN" altLang="en-US" sz="160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人：</a:t>
              </a:r>
              <a:r>
                <a:rPr lang="en-US" altLang="zh-CN" sz="160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XXX</a:t>
              </a:r>
              <a:endParaRPr lang="en-US" altLang="zh-CN" sz="1600" dirty="0">
                <a:blipFill>
                  <a:blip r:embed="rId3"/>
                  <a:stretch>
                    <a:fillRect/>
                  </a:stretch>
                </a:blipFill>
                <a:latin typeface="思源宋体 CN Heavy" panose="02020900000000000000" pitchFamily="18" charset="-122"/>
                <a:ea typeface="思源宋体 CN Heavy" panose="02020900000000000000" pitchFamily="18" charset="-122"/>
                <a:cs typeface="SourceHanSansSC-Regular"/>
              </a:endParaRPr>
            </a:p>
          </p:txBody>
        </p:sp>
        <p:sp>
          <p:nvSpPr>
            <p:cNvPr id="45" name="Text 5"/>
            <p:cNvSpPr txBox="1"/>
            <p:nvPr/>
          </p:nvSpPr>
          <p:spPr>
            <a:xfrm>
              <a:off x="3400632" y="6172911"/>
              <a:ext cx="1812162" cy="236347"/>
            </a:xfrm>
            <a:prstGeom prst="rect">
              <a:avLst/>
            </a:prstGeom>
            <a:noFill/>
          </p:spPr>
          <p:txBody>
            <a:bodyPr wrap="square" lIns="0" tIns="0" rIns="0" bIns="0" rtlCol="0" anchor="t">
              <a:spAutoFit/>
            </a:bodyPr>
            <a:lstStyle/>
            <a:p>
              <a:pPr marL="285750" indent="-285750">
                <a:lnSpc>
                  <a:spcPct val="96000"/>
                </a:lnSpc>
                <a:buFont typeface="Arial" panose="020B0604020202020204" pitchFamily="34" charset="0"/>
                <a:buChar char="•"/>
              </a:pPr>
              <a:r>
                <a:rPr lang="zh-CN" altLang="en-US" sz="160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时间：</a:t>
              </a:r>
              <a:r>
                <a:rPr lang="en-US" altLang="zh-CN" sz="160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XX</a:t>
              </a:r>
              <a:r>
                <a:rPr lang="zh-CN" altLang="en-US" sz="160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a:t>
              </a:r>
              <a:r>
                <a:rPr lang="en-US" altLang="zh-CN" sz="1600">
                  <a:blipFill>
                    <a:blip r:embed="rId3"/>
                    <a:stretch>
                      <a:fillRect/>
                    </a:stretch>
                  </a:blipFill>
                  <a:latin typeface="思源宋体 CN Heavy" panose="02020900000000000000" pitchFamily="18" charset="-122"/>
                  <a:ea typeface="思源宋体 CN Heavy" panose="02020900000000000000" pitchFamily="18" charset="-122"/>
                  <a:cs typeface="SourceHanSansSC-Regular"/>
                </a:rPr>
                <a:t>XX</a:t>
              </a:r>
              <a:endParaRPr lang="en-US" sz="1600" dirty="0">
                <a:blipFill>
                  <a:blip r:embed="rId3"/>
                  <a:stretch>
                    <a:fillRect/>
                  </a:stretch>
                </a:blipFill>
                <a:latin typeface="思源宋体 CN Heavy" panose="02020900000000000000" pitchFamily="18" charset="-122"/>
                <a:ea typeface="思源宋体 CN Heavy" panose="02020900000000000000" pitchFamily="18" charset="-122"/>
              </a:endParaRPr>
            </a:p>
          </p:txBody>
        </p:sp>
      </p:grpSp>
      <p:pic>
        <p:nvPicPr>
          <p:cNvPr id="47" name="图片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0480" y="429260"/>
            <a:ext cx="1724660" cy="9817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custDataLst>
              <p:tags r:id="rId4"/>
            </p:custDataLst>
          </p:nvPr>
        </p:nvGrpSpPr>
        <p:grpSpPr>
          <a:xfrm>
            <a:off x="1447800" y="1600200"/>
            <a:ext cx="9606157" cy="4148561"/>
            <a:chOff x="1507691" y="939003"/>
            <a:chExt cx="8992338" cy="3883475"/>
          </a:xfrm>
        </p:grpSpPr>
        <p:grpSp>
          <p:nvGrpSpPr>
            <p:cNvPr id="22" name="组合 21"/>
            <p:cNvGrpSpPr/>
            <p:nvPr/>
          </p:nvGrpSpPr>
          <p:grpSpPr>
            <a:xfrm>
              <a:off x="1507691" y="1078471"/>
              <a:ext cx="4199452" cy="3744007"/>
              <a:chOff x="1507691" y="1078471"/>
              <a:chExt cx="4199452" cy="3744007"/>
            </a:xfrm>
          </p:grpSpPr>
          <p:grpSp>
            <p:nvGrpSpPr>
              <p:cNvPr id="29" name="组合 28"/>
              <p:cNvGrpSpPr/>
              <p:nvPr/>
            </p:nvGrpSpPr>
            <p:grpSpPr>
              <a:xfrm>
                <a:off x="1507691" y="1421487"/>
                <a:ext cx="4199452" cy="3400991"/>
                <a:chOff x="893195" y="1601668"/>
                <a:chExt cx="4904794" cy="3805538"/>
              </a:xfrm>
            </p:grpSpPr>
            <p:sp>
              <p:nvSpPr>
                <p:cNvPr id="31" name="Rounded Rectangle 7"/>
                <p:cNvSpPr/>
                <p:nvPr>
                  <p:custDataLst>
                    <p:tags r:id="rId5"/>
                  </p:custDataLst>
                </p:nvPr>
              </p:nvSpPr>
              <p:spPr>
                <a:xfrm>
                  <a:off x="920343" y="1601668"/>
                  <a:ext cx="4877646" cy="3805538"/>
                </a:xfrm>
                <a:prstGeom prst="roundRect">
                  <a:avLst>
                    <a:gd name="adj" fmla="val 4380"/>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tx1">
                        <a:lumMod val="75000"/>
                        <a:lumOff val="25000"/>
                      </a:schemeClr>
                    </a:solidFill>
                    <a:latin typeface="+mn-ea"/>
                    <a:cs typeface="OPPOSans R" panose="00020600040101010101" pitchFamily="18" charset="-122"/>
                    <a:sym typeface="思源黑体 CN Normal" panose="020B0400000000000000" charset="-122"/>
                  </a:endParaRPr>
                </a:p>
              </p:txBody>
            </p:sp>
            <p:sp>
              <p:nvSpPr>
                <p:cNvPr id="32" name="圆角矩形 11"/>
                <p:cNvSpPr/>
                <p:nvPr>
                  <p:custDataLst>
                    <p:tags r:id="rId6"/>
                  </p:custDataLst>
                </p:nvPr>
              </p:nvSpPr>
              <p:spPr>
                <a:xfrm>
                  <a:off x="893195" y="3501171"/>
                  <a:ext cx="4904794" cy="492100"/>
                </a:xfrm>
                <a:prstGeom prst="roundRect">
                  <a:avLst>
                    <a:gd name="adj" fmla="val 0"/>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blipFill>
                        <a:blip r:embed="rId3"/>
                        <a:stretch>
                          <a:fillRect/>
                        </a:stretch>
                      </a:blipFill>
                      <a:cs typeface="+mn-ea"/>
                      <a:sym typeface="+mn-lt"/>
                    </a:rPr>
                    <a:t>单击添加标题</a:t>
                  </a:r>
                  <a:endParaRPr lang="en-US" altLang="zh-CN" sz="2000" b="1" dirty="0">
                    <a:blipFill>
                      <a:blip r:embed="rId3"/>
                      <a:stretch>
                        <a:fillRect/>
                      </a:stretch>
                    </a:blipFill>
                    <a:cs typeface="+mn-ea"/>
                    <a:sym typeface="+mn-lt"/>
                  </a:endParaRPr>
                </a:p>
              </p:txBody>
            </p:sp>
            <p:sp>
              <p:nvSpPr>
                <p:cNvPr id="33" name="文本框 32"/>
                <p:cNvSpPr txBox="1"/>
                <p:nvPr>
                  <p:custDataLst>
                    <p:tags r:id="rId7"/>
                  </p:custDataLst>
                </p:nvPr>
              </p:nvSpPr>
              <p:spPr>
                <a:xfrm>
                  <a:off x="1148985" y="4283395"/>
                  <a:ext cx="4420360" cy="681094"/>
                </a:xfrm>
                <a:prstGeom prst="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grpSp>
          <p:pic>
            <p:nvPicPr>
              <p:cNvPr id="30" name="图片 29" descr="D:/学校ppt/素材/微信图片_20230719161328.jpg微信图片_20230719161328"/>
              <p:cNvPicPr>
                <a:picLocks noChangeAspect="1"/>
              </p:cNvPicPr>
              <p:nvPr>
                <p:custDataLst>
                  <p:tags r:id="rId8"/>
                </p:custDataLst>
              </p:nvPr>
            </p:nvPicPr>
            <p:blipFill>
              <a:blip r:embed="rId9"/>
              <a:srcRect l="4699" t="4699" r="4699" b="-4699"/>
              <a:stretch>
                <a:fillRect/>
              </a:stretch>
            </p:blipFill>
            <p:spPr>
              <a:xfrm>
                <a:off x="1507691" y="1078471"/>
                <a:ext cx="4199452" cy="2125688"/>
              </a:xfrm>
              <a:prstGeom prst="rect">
                <a:avLst/>
              </a:prstGeom>
            </p:spPr>
          </p:pic>
        </p:grpSp>
        <p:grpSp>
          <p:nvGrpSpPr>
            <p:cNvPr id="23" name="组合 22"/>
            <p:cNvGrpSpPr/>
            <p:nvPr/>
          </p:nvGrpSpPr>
          <p:grpSpPr>
            <a:xfrm>
              <a:off x="6323821" y="939003"/>
              <a:ext cx="4176208" cy="3845080"/>
              <a:chOff x="6323821" y="939001"/>
              <a:chExt cx="4176208" cy="3845080"/>
            </a:xfrm>
          </p:grpSpPr>
          <p:grpSp>
            <p:nvGrpSpPr>
              <p:cNvPr id="24" name="组合 23"/>
              <p:cNvGrpSpPr/>
              <p:nvPr/>
            </p:nvGrpSpPr>
            <p:grpSpPr>
              <a:xfrm>
                <a:off x="6323821" y="1385648"/>
                <a:ext cx="4176208" cy="3398433"/>
                <a:chOff x="893195" y="1561566"/>
                <a:chExt cx="4877646" cy="3802676"/>
              </a:xfrm>
            </p:grpSpPr>
            <p:sp>
              <p:nvSpPr>
                <p:cNvPr id="26" name="Rounded Rectangle 7"/>
                <p:cNvSpPr/>
                <p:nvPr>
                  <p:custDataLst>
                    <p:tags r:id="rId10"/>
                  </p:custDataLst>
                </p:nvPr>
              </p:nvSpPr>
              <p:spPr>
                <a:xfrm>
                  <a:off x="893195" y="1561566"/>
                  <a:ext cx="4877646" cy="3802676"/>
                </a:xfrm>
                <a:prstGeom prst="roundRect">
                  <a:avLst>
                    <a:gd name="adj" fmla="val 3035"/>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tx1">
                        <a:lumMod val="75000"/>
                        <a:lumOff val="25000"/>
                      </a:schemeClr>
                    </a:solidFill>
                    <a:latin typeface="+mn-ea"/>
                    <a:cs typeface="OPPOSans R" panose="00020600040101010101" pitchFamily="18" charset="-122"/>
                    <a:sym typeface="思源黑体 CN Normal" panose="020B0400000000000000" charset="-122"/>
                  </a:endParaRPr>
                </a:p>
              </p:txBody>
            </p:sp>
            <p:sp>
              <p:nvSpPr>
                <p:cNvPr id="27" name="圆角矩形 22"/>
                <p:cNvSpPr/>
                <p:nvPr>
                  <p:custDataLst>
                    <p:tags r:id="rId11"/>
                  </p:custDataLst>
                </p:nvPr>
              </p:nvSpPr>
              <p:spPr>
                <a:xfrm>
                  <a:off x="893195" y="3462904"/>
                  <a:ext cx="4877646" cy="492100"/>
                </a:xfrm>
                <a:prstGeom prst="roundRect">
                  <a:avLst>
                    <a:gd name="adj" fmla="val 0"/>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blipFill>
                        <a:blip r:embed="rId3"/>
                        <a:stretch>
                          <a:fillRect/>
                        </a:stretch>
                      </a:blipFill>
                      <a:cs typeface="+mn-ea"/>
                      <a:sym typeface="+mn-lt"/>
                    </a:rPr>
                    <a:t>单击添加标题</a:t>
                  </a:r>
                  <a:endParaRPr lang="en-US" altLang="zh-CN" sz="2000" b="1" dirty="0">
                    <a:blipFill>
                      <a:blip r:embed="rId3"/>
                      <a:stretch>
                        <a:fillRect/>
                      </a:stretch>
                    </a:blipFill>
                    <a:cs typeface="+mn-ea"/>
                    <a:sym typeface="+mn-lt"/>
                  </a:endParaRPr>
                </a:p>
              </p:txBody>
            </p:sp>
            <p:sp>
              <p:nvSpPr>
                <p:cNvPr id="28" name="文本框 27"/>
                <p:cNvSpPr txBox="1"/>
                <p:nvPr>
                  <p:custDataLst>
                    <p:tags r:id="rId12"/>
                  </p:custDataLst>
                </p:nvPr>
              </p:nvSpPr>
              <p:spPr>
                <a:xfrm>
                  <a:off x="1148985" y="4283395"/>
                  <a:ext cx="4420361" cy="681094"/>
                </a:xfrm>
                <a:prstGeom prst="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grpSp>
          <p:pic>
            <p:nvPicPr>
              <p:cNvPr id="25" name="图片 24" descr="D:/学校ppt/素材/微信图片_20230719161328.jpg微信图片_20230719161328"/>
              <p:cNvPicPr>
                <a:picLocks noChangeAspect="1"/>
              </p:cNvPicPr>
              <p:nvPr>
                <p:custDataLst>
                  <p:tags r:id="rId13"/>
                </p:custDataLst>
              </p:nvPr>
            </p:nvPicPr>
            <p:blipFill>
              <a:blip r:embed="rId9"/>
              <a:srcRect l="6060" r="6060"/>
              <a:stretch>
                <a:fillRect/>
              </a:stretch>
            </p:blipFill>
            <p:spPr>
              <a:xfrm>
                <a:off x="6323821" y="939001"/>
                <a:ext cx="4176208" cy="2180063"/>
              </a:xfrm>
              <a:prstGeom prst="rect">
                <a:avLst/>
              </a:prstGeom>
            </p:spPr>
          </p:pic>
        </p:grpSp>
      </p:grpSp>
      <p:pic>
        <p:nvPicPr>
          <p:cNvPr id="3" name="图片 2" descr="logo"/>
          <p:cNvPicPr>
            <a:picLocks noChangeAspect="1"/>
          </p:cNvPicPr>
          <p:nvPr/>
        </p:nvPicPr>
        <p:blipFill>
          <a:blip r:embed="rId14"/>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9"/>
          <p:cNvGrpSpPr/>
          <p:nvPr>
            <p:custDataLst>
              <p:tags r:id="rId4"/>
            </p:custDataLst>
          </p:nvPr>
        </p:nvGrpSpPr>
        <p:grpSpPr>
          <a:xfrm>
            <a:off x="4274594" y="2055562"/>
            <a:ext cx="3642815" cy="3632173"/>
            <a:chOff x="3602037" y="1179513"/>
            <a:chExt cx="4348164" cy="4335462"/>
          </a:xfrm>
          <a:solidFill>
            <a:srgbClr val="AF2223"/>
          </a:solidFill>
        </p:grpSpPr>
        <p:sp>
          <p:nvSpPr>
            <p:cNvPr id="2" name="Freeform 6"/>
            <p:cNvSpPr/>
            <p:nvPr>
              <p:custDataLst>
                <p:tags r:id="rId5"/>
              </p:custDataLst>
            </p:nvPr>
          </p:nvSpPr>
          <p:spPr bwMode="auto">
            <a:xfrm>
              <a:off x="5018088" y="3629025"/>
              <a:ext cx="2903538" cy="1885950"/>
            </a:xfrm>
            <a:custGeom>
              <a:avLst/>
              <a:gdLst>
                <a:gd name="T0" fmla="*/ 1898 w 1898"/>
                <a:gd name="T1" fmla="*/ 4 h 1235"/>
                <a:gd name="T2" fmla="*/ 1872 w 1898"/>
                <a:gd name="T3" fmla="*/ 134 h 1235"/>
                <a:gd name="T4" fmla="*/ 1785 w 1898"/>
                <a:gd name="T5" fmla="*/ 392 h 1235"/>
                <a:gd name="T6" fmla="*/ 1677 w 1898"/>
                <a:gd name="T7" fmla="*/ 591 h 1235"/>
                <a:gd name="T8" fmla="*/ 1522 w 1898"/>
                <a:gd name="T9" fmla="*/ 788 h 1235"/>
                <a:gd name="T10" fmla="*/ 1179 w 1898"/>
                <a:gd name="T11" fmla="*/ 1055 h 1235"/>
                <a:gd name="T12" fmla="*/ 936 w 1898"/>
                <a:gd name="T13" fmla="*/ 1160 h 1235"/>
                <a:gd name="T14" fmla="*/ 664 w 1898"/>
                <a:gd name="T15" fmla="*/ 1218 h 1235"/>
                <a:gd name="T16" fmla="*/ 545 w 1898"/>
                <a:gd name="T17" fmla="*/ 1231 h 1235"/>
                <a:gd name="T18" fmla="*/ 458 w 1898"/>
                <a:gd name="T19" fmla="*/ 1214 h 1235"/>
                <a:gd name="T20" fmla="*/ 222 w 1898"/>
                <a:gd name="T21" fmla="*/ 1065 h 1235"/>
                <a:gd name="T22" fmla="*/ 49 w 1898"/>
                <a:gd name="T23" fmla="*/ 779 h 1235"/>
                <a:gd name="T24" fmla="*/ 1 w 1898"/>
                <a:gd name="T25" fmla="*/ 400 h 1235"/>
                <a:gd name="T26" fmla="*/ 32 w 1898"/>
                <a:gd name="T27" fmla="*/ 371 h 1235"/>
                <a:gd name="T28" fmla="*/ 556 w 1898"/>
                <a:gd name="T29" fmla="*/ 372 h 1235"/>
                <a:gd name="T30" fmla="*/ 1000 w 1898"/>
                <a:gd name="T31" fmla="*/ 372 h 1235"/>
                <a:gd name="T32" fmla="*/ 1064 w 1898"/>
                <a:gd name="T33" fmla="*/ 375 h 1235"/>
                <a:gd name="T34" fmla="*/ 1227 w 1898"/>
                <a:gd name="T35" fmla="*/ 370 h 1235"/>
                <a:gd name="T36" fmla="*/ 1367 w 1898"/>
                <a:gd name="T37" fmla="*/ 352 h 1235"/>
                <a:gd name="T38" fmla="*/ 1578 w 1898"/>
                <a:gd name="T39" fmla="*/ 286 h 1235"/>
                <a:gd name="T40" fmla="*/ 1833 w 1898"/>
                <a:gd name="T41" fmla="*/ 80 h 1235"/>
                <a:gd name="T42" fmla="*/ 1875 w 1898"/>
                <a:gd name="T43" fmla="*/ 17 h 1235"/>
                <a:gd name="T44" fmla="*/ 1893 w 1898"/>
                <a:gd name="T45" fmla="*/ 0 h 1235"/>
                <a:gd name="T46" fmla="*/ 1898 w 1898"/>
                <a:gd name="T47" fmla="*/ 4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8" h="1235">
                  <a:moveTo>
                    <a:pt x="1898" y="4"/>
                  </a:moveTo>
                  <a:cubicBezTo>
                    <a:pt x="1890" y="48"/>
                    <a:pt x="1882" y="91"/>
                    <a:pt x="1872" y="134"/>
                  </a:cubicBezTo>
                  <a:cubicBezTo>
                    <a:pt x="1852" y="223"/>
                    <a:pt x="1827" y="311"/>
                    <a:pt x="1785" y="392"/>
                  </a:cubicBezTo>
                  <a:cubicBezTo>
                    <a:pt x="1751" y="459"/>
                    <a:pt x="1719" y="529"/>
                    <a:pt x="1677" y="591"/>
                  </a:cubicBezTo>
                  <a:cubicBezTo>
                    <a:pt x="1631" y="660"/>
                    <a:pt x="1579" y="727"/>
                    <a:pt x="1522" y="788"/>
                  </a:cubicBezTo>
                  <a:cubicBezTo>
                    <a:pt x="1423" y="896"/>
                    <a:pt x="1308" y="985"/>
                    <a:pt x="1179" y="1055"/>
                  </a:cubicBezTo>
                  <a:cubicBezTo>
                    <a:pt x="1101" y="1097"/>
                    <a:pt x="1021" y="1133"/>
                    <a:pt x="936" y="1160"/>
                  </a:cubicBezTo>
                  <a:cubicBezTo>
                    <a:pt x="848" y="1189"/>
                    <a:pt x="758" y="1210"/>
                    <a:pt x="664" y="1218"/>
                  </a:cubicBezTo>
                  <a:cubicBezTo>
                    <a:pt x="625" y="1221"/>
                    <a:pt x="585" y="1226"/>
                    <a:pt x="545" y="1231"/>
                  </a:cubicBezTo>
                  <a:cubicBezTo>
                    <a:pt x="514" y="1235"/>
                    <a:pt x="486" y="1225"/>
                    <a:pt x="458" y="1214"/>
                  </a:cubicBezTo>
                  <a:cubicBezTo>
                    <a:pt x="370" y="1179"/>
                    <a:pt x="291" y="1130"/>
                    <a:pt x="222" y="1065"/>
                  </a:cubicBezTo>
                  <a:cubicBezTo>
                    <a:pt x="139" y="985"/>
                    <a:pt x="82" y="889"/>
                    <a:pt x="49" y="779"/>
                  </a:cubicBezTo>
                  <a:cubicBezTo>
                    <a:pt x="11" y="655"/>
                    <a:pt x="0" y="529"/>
                    <a:pt x="1" y="400"/>
                  </a:cubicBezTo>
                  <a:cubicBezTo>
                    <a:pt x="1" y="375"/>
                    <a:pt x="6" y="371"/>
                    <a:pt x="32" y="371"/>
                  </a:cubicBezTo>
                  <a:cubicBezTo>
                    <a:pt x="207" y="372"/>
                    <a:pt x="381" y="372"/>
                    <a:pt x="556" y="372"/>
                  </a:cubicBezTo>
                  <a:cubicBezTo>
                    <a:pt x="704" y="372"/>
                    <a:pt x="852" y="372"/>
                    <a:pt x="1000" y="372"/>
                  </a:cubicBezTo>
                  <a:cubicBezTo>
                    <a:pt x="1021" y="372"/>
                    <a:pt x="1042" y="375"/>
                    <a:pt x="1064" y="375"/>
                  </a:cubicBezTo>
                  <a:cubicBezTo>
                    <a:pt x="1118" y="374"/>
                    <a:pt x="1173" y="374"/>
                    <a:pt x="1227" y="370"/>
                  </a:cubicBezTo>
                  <a:cubicBezTo>
                    <a:pt x="1274" y="366"/>
                    <a:pt x="1321" y="360"/>
                    <a:pt x="1367" y="352"/>
                  </a:cubicBezTo>
                  <a:cubicBezTo>
                    <a:pt x="1440" y="339"/>
                    <a:pt x="1510" y="317"/>
                    <a:pt x="1578" y="286"/>
                  </a:cubicBezTo>
                  <a:cubicBezTo>
                    <a:pt x="1680" y="238"/>
                    <a:pt x="1763" y="167"/>
                    <a:pt x="1833" y="80"/>
                  </a:cubicBezTo>
                  <a:cubicBezTo>
                    <a:pt x="1849" y="60"/>
                    <a:pt x="1861" y="38"/>
                    <a:pt x="1875" y="17"/>
                  </a:cubicBezTo>
                  <a:cubicBezTo>
                    <a:pt x="1880" y="11"/>
                    <a:pt x="1887" y="6"/>
                    <a:pt x="1893" y="0"/>
                  </a:cubicBezTo>
                  <a:cubicBezTo>
                    <a:pt x="1895" y="1"/>
                    <a:pt x="1897" y="3"/>
                    <a:pt x="189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26532F"/>
                </a:solidFill>
                <a:effectLst/>
                <a:uLnTx/>
                <a:uFillTx/>
                <a:cs typeface="+mn-ea"/>
                <a:sym typeface="+mn-lt"/>
              </a:endParaRPr>
            </a:p>
          </p:txBody>
        </p:sp>
        <p:sp>
          <p:nvSpPr>
            <p:cNvPr id="7" name="Freeform 7"/>
            <p:cNvSpPr/>
            <p:nvPr>
              <p:custDataLst>
                <p:tags r:id="rId6"/>
              </p:custDataLst>
            </p:nvPr>
          </p:nvSpPr>
          <p:spPr bwMode="auto">
            <a:xfrm>
              <a:off x="3613150" y="1179513"/>
              <a:ext cx="2903538" cy="1871662"/>
            </a:xfrm>
            <a:custGeom>
              <a:avLst/>
              <a:gdLst>
                <a:gd name="T0" fmla="*/ 4 w 1899"/>
                <a:gd name="T1" fmla="*/ 1226 h 1226"/>
                <a:gd name="T2" fmla="*/ 1 w 1899"/>
                <a:gd name="T3" fmla="*/ 1202 h 1226"/>
                <a:gd name="T4" fmla="*/ 44 w 1899"/>
                <a:gd name="T5" fmla="*/ 1010 h 1226"/>
                <a:gd name="T6" fmla="*/ 78 w 1899"/>
                <a:gd name="T7" fmla="*/ 911 h 1226"/>
                <a:gd name="T8" fmla="*/ 210 w 1899"/>
                <a:gd name="T9" fmla="*/ 649 h 1226"/>
                <a:gd name="T10" fmla="*/ 446 w 1899"/>
                <a:gd name="T11" fmla="*/ 369 h 1226"/>
                <a:gd name="T12" fmla="*/ 823 w 1899"/>
                <a:gd name="T13" fmla="*/ 123 h 1226"/>
                <a:gd name="T14" fmla="*/ 1035 w 1899"/>
                <a:gd name="T15" fmla="*/ 48 h 1226"/>
                <a:gd name="T16" fmla="*/ 1364 w 1899"/>
                <a:gd name="T17" fmla="*/ 0 h 1226"/>
                <a:gd name="T18" fmla="*/ 1439 w 1899"/>
                <a:gd name="T19" fmla="*/ 16 h 1226"/>
                <a:gd name="T20" fmla="*/ 1700 w 1899"/>
                <a:gd name="T21" fmla="*/ 188 h 1226"/>
                <a:gd name="T22" fmla="*/ 1830 w 1899"/>
                <a:gd name="T23" fmla="*/ 391 h 1226"/>
                <a:gd name="T24" fmla="*/ 1882 w 1899"/>
                <a:gd name="T25" fmla="*/ 591 h 1226"/>
                <a:gd name="T26" fmla="*/ 1898 w 1899"/>
                <a:gd name="T27" fmla="*/ 818 h 1226"/>
                <a:gd name="T28" fmla="*/ 1866 w 1899"/>
                <a:gd name="T29" fmla="*/ 849 h 1226"/>
                <a:gd name="T30" fmla="*/ 876 w 1899"/>
                <a:gd name="T31" fmla="*/ 849 h 1226"/>
                <a:gd name="T32" fmla="*/ 687 w 1899"/>
                <a:gd name="T33" fmla="*/ 853 h 1226"/>
                <a:gd name="T34" fmla="*/ 489 w 1899"/>
                <a:gd name="T35" fmla="*/ 880 h 1226"/>
                <a:gd name="T36" fmla="*/ 104 w 1899"/>
                <a:gd name="T37" fmla="*/ 1096 h 1226"/>
                <a:gd name="T38" fmla="*/ 4 w 1899"/>
                <a:gd name="T39" fmla="*/ 122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9" h="1226">
                  <a:moveTo>
                    <a:pt x="4" y="1226"/>
                  </a:moveTo>
                  <a:cubicBezTo>
                    <a:pt x="3" y="1216"/>
                    <a:pt x="0" y="1208"/>
                    <a:pt x="1" y="1202"/>
                  </a:cubicBezTo>
                  <a:cubicBezTo>
                    <a:pt x="15" y="1137"/>
                    <a:pt x="28" y="1073"/>
                    <a:pt x="44" y="1010"/>
                  </a:cubicBezTo>
                  <a:cubicBezTo>
                    <a:pt x="53" y="976"/>
                    <a:pt x="65" y="944"/>
                    <a:pt x="78" y="911"/>
                  </a:cubicBezTo>
                  <a:cubicBezTo>
                    <a:pt x="113" y="820"/>
                    <a:pt x="156" y="731"/>
                    <a:pt x="210" y="649"/>
                  </a:cubicBezTo>
                  <a:cubicBezTo>
                    <a:pt x="276" y="545"/>
                    <a:pt x="355" y="451"/>
                    <a:pt x="446" y="369"/>
                  </a:cubicBezTo>
                  <a:cubicBezTo>
                    <a:pt x="558" y="267"/>
                    <a:pt x="683" y="182"/>
                    <a:pt x="823" y="123"/>
                  </a:cubicBezTo>
                  <a:cubicBezTo>
                    <a:pt x="892" y="94"/>
                    <a:pt x="963" y="68"/>
                    <a:pt x="1035" y="48"/>
                  </a:cubicBezTo>
                  <a:cubicBezTo>
                    <a:pt x="1142" y="18"/>
                    <a:pt x="1252" y="2"/>
                    <a:pt x="1364" y="0"/>
                  </a:cubicBezTo>
                  <a:cubicBezTo>
                    <a:pt x="1389" y="0"/>
                    <a:pt x="1415" y="6"/>
                    <a:pt x="1439" y="16"/>
                  </a:cubicBezTo>
                  <a:cubicBezTo>
                    <a:pt x="1538" y="54"/>
                    <a:pt x="1625" y="111"/>
                    <a:pt x="1700" y="188"/>
                  </a:cubicBezTo>
                  <a:cubicBezTo>
                    <a:pt x="1757" y="246"/>
                    <a:pt x="1801" y="315"/>
                    <a:pt x="1830" y="391"/>
                  </a:cubicBezTo>
                  <a:cubicBezTo>
                    <a:pt x="1855" y="455"/>
                    <a:pt x="1871" y="522"/>
                    <a:pt x="1882" y="591"/>
                  </a:cubicBezTo>
                  <a:cubicBezTo>
                    <a:pt x="1895" y="666"/>
                    <a:pt x="1895" y="742"/>
                    <a:pt x="1898" y="818"/>
                  </a:cubicBezTo>
                  <a:cubicBezTo>
                    <a:pt x="1899" y="843"/>
                    <a:pt x="1891" y="849"/>
                    <a:pt x="1866" y="849"/>
                  </a:cubicBezTo>
                  <a:cubicBezTo>
                    <a:pt x="1536" y="849"/>
                    <a:pt x="1206" y="849"/>
                    <a:pt x="876" y="849"/>
                  </a:cubicBezTo>
                  <a:cubicBezTo>
                    <a:pt x="813" y="849"/>
                    <a:pt x="750" y="848"/>
                    <a:pt x="687" y="853"/>
                  </a:cubicBezTo>
                  <a:cubicBezTo>
                    <a:pt x="621" y="858"/>
                    <a:pt x="554" y="865"/>
                    <a:pt x="489" y="880"/>
                  </a:cubicBezTo>
                  <a:cubicBezTo>
                    <a:pt x="341" y="914"/>
                    <a:pt x="208" y="980"/>
                    <a:pt x="104" y="1096"/>
                  </a:cubicBezTo>
                  <a:cubicBezTo>
                    <a:pt x="69" y="1134"/>
                    <a:pt x="40" y="1178"/>
                    <a:pt x="4" y="12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26532F"/>
                </a:solidFill>
                <a:effectLst/>
                <a:uLnTx/>
                <a:uFillTx/>
                <a:cs typeface="+mn-ea"/>
                <a:sym typeface="+mn-lt"/>
              </a:endParaRPr>
            </a:p>
          </p:txBody>
        </p:sp>
        <p:sp>
          <p:nvSpPr>
            <p:cNvPr id="8" name="Freeform 8"/>
            <p:cNvSpPr/>
            <p:nvPr>
              <p:custDataLst>
                <p:tags r:id="rId7"/>
              </p:custDataLst>
            </p:nvPr>
          </p:nvSpPr>
          <p:spPr bwMode="auto">
            <a:xfrm>
              <a:off x="3602037" y="2578101"/>
              <a:ext cx="1882775" cy="2889250"/>
            </a:xfrm>
            <a:custGeom>
              <a:avLst/>
              <a:gdLst>
                <a:gd name="T0" fmla="*/ 1226 w 1231"/>
                <a:gd name="T1" fmla="*/ 1892 h 1893"/>
                <a:gd name="T2" fmla="*/ 1204 w 1231"/>
                <a:gd name="T3" fmla="*/ 1892 h 1893"/>
                <a:gd name="T4" fmla="*/ 872 w 1231"/>
                <a:gd name="T5" fmla="*/ 1798 h 1893"/>
                <a:gd name="T6" fmla="*/ 495 w 1231"/>
                <a:gd name="T7" fmla="*/ 1565 h 1893"/>
                <a:gd name="T8" fmla="*/ 160 w 1231"/>
                <a:gd name="T9" fmla="*/ 1141 h 1893"/>
                <a:gd name="T10" fmla="*/ 51 w 1231"/>
                <a:gd name="T11" fmla="*/ 848 h 1893"/>
                <a:gd name="T12" fmla="*/ 6 w 1231"/>
                <a:gd name="T13" fmla="*/ 563 h 1893"/>
                <a:gd name="T14" fmla="*/ 52 w 1231"/>
                <a:gd name="T15" fmla="*/ 392 h 1893"/>
                <a:gd name="T16" fmla="*/ 288 w 1231"/>
                <a:gd name="T17" fmla="*/ 124 h 1893"/>
                <a:gd name="T18" fmla="*/ 549 w 1231"/>
                <a:gd name="T19" fmla="*/ 26 h 1893"/>
                <a:gd name="T20" fmla="*/ 835 w 1231"/>
                <a:gd name="T21" fmla="*/ 1 h 1893"/>
                <a:gd name="T22" fmla="*/ 856 w 1231"/>
                <a:gd name="T23" fmla="*/ 24 h 1893"/>
                <a:gd name="T24" fmla="*/ 856 w 1231"/>
                <a:gd name="T25" fmla="*/ 122 h 1893"/>
                <a:gd name="T26" fmla="*/ 856 w 1231"/>
                <a:gd name="T27" fmla="*/ 992 h 1893"/>
                <a:gd name="T28" fmla="*/ 853 w 1231"/>
                <a:gd name="T29" fmla="*/ 1102 h 1893"/>
                <a:gd name="T30" fmla="*/ 916 w 1231"/>
                <a:gd name="T31" fmla="*/ 1511 h 1893"/>
                <a:gd name="T32" fmla="*/ 1135 w 1231"/>
                <a:gd name="T33" fmla="*/ 1820 h 1893"/>
                <a:gd name="T34" fmla="*/ 1218 w 1231"/>
                <a:gd name="T35" fmla="*/ 1878 h 1893"/>
                <a:gd name="T36" fmla="*/ 1231 w 1231"/>
                <a:gd name="T37" fmla="*/ 1884 h 1893"/>
                <a:gd name="T38" fmla="*/ 1226 w 1231"/>
                <a:gd name="T39" fmla="*/ 1892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1" h="1893">
                  <a:moveTo>
                    <a:pt x="1226" y="1892"/>
                  </a:moveTo>
                  <a:cubicBezTo>
                    <a:pt x="1219" y="1892"/>
                    <a:pt x="1211" y="1893"/>
                    <a:pt x="1204" y="1892"/>
                  </a:cubicBezTo>
                  <a:cubicBezTo>
                    <a:pt x="1090" y="1873"/>
                    <a:pt x="979" y="1843"/>
                    <a:pt x="872" y="1798"/>
                  </a:cubicBezTo>
                  <a:cubicBezTo>
                    <a:pt x="734" y="1740"/>
                    <a:pt x="609" y="1662"/>
                    <a:pt x="495" y="1565"/>
                  </a:cubicBezTo>
                  <a:cubicBezTo>
                    <a:pt x="356" y="1445"/>
                    <a:pt x="245" y="1303"/>
                    <a:pt x="160" y="1141"/>
                  </a:cubicBezTo>
                  <a:cubicBezTo>
                    <a:pt x="112" y="1048"/>
                    <a:pt x="77" y="950"/>
                    <a:pt x="51" y="848"/>
                  </a:cubicBezTo>
                  <a:cubicBezTo>
                    <a:pt x="27" y="754"/>
                    <a:pt x="15" y="659"/>
                    <a:pt x="6" y="563"/>
                  </a:cubicBezTo>
                  <a:cubicBezTo>
                    <a:pt x="0" y="499"/>
                    <a:pt x="24" y="445"/>
                    <a:pt x="52" y="392"/>
                  </a:cubicBezTo>
                  <a:cubicBezTo>
                    <a:pt x="108" y="283"/>
                    <a:pt x="184" y="191"/>
                    <a:pt x="288" y="124"/>
                  </a:cubicBezTo>
                  <a:cubicBezTo>
                    <a:pt x="368" y="74"/>
                    <a:pt x="457" y="46"/>
                    <a:pt x="549" y="26"/>
                  </a:cubicBezTo>
                  <a:cubicBezTo>
                    <a:pt x="643" y="7"/>
                    <a:pt x="739" y="2"/>
                    <a:pt x="835" y="1"/>
                  </a:cubicBezTo>
                  <a:cubicBezTo>
                    <a:pt x="853" y="0"/>
                    <a:pt x="856" y="10"/>
                    <a:pt x="856" y="24"/>
                  </a:cubicBezTo>
                  <a:cubicBezTo>
                    <a:pt x="856" y="57"/>
                    <a:pt x="856" y="90"/>
                    <a:pt x="856" y="122"/>
                  </a:cubicBezTo>
                  <a:cubicBezTo>
                    <a:pt x="856" y="412"/>
                    <a:pt x="856" y="702"/>
                    <a:pt x="856" y="992"/>
                  </a:cubicBezTo>
                  <a:cubicBezTo>
                    <a:pt x="856" y="1029"/>
                    <a:pt x="854" y="1065"/>
                    <a:pt x="853" y="1102"/>
                  </a:cubicBezTo>
                  <a:cubicBezTo>
                    <a:pt x="853" y="1242"/>
                    <a:pt x="870" y="1379"/>
                    <a:pt x="916" y="1511"/>
                  </a:cubicBezTo>
                  <a:cubicBezTo>
                    <a:pt x="959" y="1634"/>
                    <a:pt x="1033" y="1738"/>
                    <a:pt x="1135" y="1820"/>
                  </a:cubicBezTo>
                  <a:cubicBezTo>
                    <a:pt x="1161" y="1842"/>
                    <a:pt x="1190" y="1859"/>
                    <a:pt x="1218" y="1878"/>
                  </a:cubicBezTo>
                  <a:cubicBezTo>
                    <a:pt x="1222" y="1881"/>
                    <a:pt x="1227" y="1882"/>
                    <a:pt x="1231" y="1884"/>
                  </a:cubicBezTo>
                  <a:cubicBezTo>
                    <a:pt x="1229" y="1887"/>
                    <a:pt x="1228" y="1889"/>
                    <a:pt x="1226" y="18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26532F"/>
                </a:solidFill>
                <a:effectLst/>
                <a:uLnTx/>
                <a:uFillTx/>
                <a:cs typeface="+mn-ea"/>
                <a:sym typeface="+mn-lt"/>
              </a:endParaRPr>
            </a:p>
          </p:txBody>
        </p:sp>
        <p:sp>
          <p:nvSpPr>
            <p:cNvPr id="9" name="Freeform 9"/>
            <p:cNvSpPr/>
            <p:nvPr>
              <p:custDataLst>
                <p:tags r:id="rId8"/>
              </p:custDataLst>
            </p:nvPr>
          </p:nvSpPr>
          <p:spPr bwMode="auto">
            <a:xfrm>
              <a:off x="6084888" y="1195388"/>
              <a:ext cx="1865313" cy="2870200"/>
            </a:xfrm>
            <a:custGeom>
              <a:avLst/>
              <a:gdLst>
                <a:gd name="T0" fmla="*/ 2 w 1220"/>
                <a:gd name="T1" fmla="*/ 1 h 1880"/>
                <a:gd name="T2" fmla="*/ 26 w 1220"/>
                <a:gd name="T3" fmla="*/ 1 h 1880"/>
                <a:gd name="T4" fmla="*/ 302 w 1220"/>
                <a:gd name="T5" fmla="*/ 72 h 1880"/>
                <a:gd name="T6" fmla="*/ 636 w 1220"/>
                <a:gd name="T7" fmla="*/ 250 h 1880"/>
                <a:gd name="T8" fmla="*/ 899 w 1220"/>
                <a:gd name="T9" fmla="*/ 496 h 1880"/>
                <a:gd name="T10" fmla="*/ 1074 w 1220"/>
                <a:gd name="T11" fmla="*/ 765 h 1880"/>
                <a:gd name="T12" fmla="*/ 1178 w 1220"/>
                <a:gd name="T13" fmla="*/ 1051 h 1880"/>
                <a:gd name="T14" fmla="*/ 1219 w 1220"/>
                <a:gd name="T15" fmla="*/ 1354 h 1880"/>
                <a:gd name="T16" fmla="*/ 1185 w 1220"/>
                <a:gd name="T17" fmla="*/ 1470 h 1880"/>
                <a:gd name="T18" fmla="*/ 1037 w 1220"/>
                <a:gd name="T19" fmla="*/ 1679 h 1880"/>
                <a:gd name="T20" fmla="*/ 749 w 1220"/>
                <a:gd name="T21" fmla="*/ 1839 h 1880"/>
                <a:gd name="T22" fmla="*/ 397 w 1220"/>
                <a:gd name="T23" fmla="*/ 1880 h 1880"/>
                <a:gd name="T24" fmla="*/ 369 w 1220"/>
                <a:gd name="T25" fmla="*/ 1857 h 1880"/>
                <a:gd name="T26" fmla="*/ 370 w 1220"/>
                <a:gd name="T27" fmla="*/ 957 h 1880"/>
                <a:gd name="T28" fmla="*/ 371 w 1220"/>
                <a:gd name="T29" fmla="*/ 737 h 1880"/>
                <a:gd name="T30" fmla="*/ 331 w 1220"/>
                <a:gd name="T31" fmla="*/ 451 h 1880"/>
                <a:gd name="T32" fmla="*/ 208 w 1220"/>
                <a:gd name="T33" fmla="*/ 191 h 1880"/>
                <a:gd name="T34" fmla="*/ 12 w 1220"/>
                <a:gd name="T35" fmla="*/ 15 h 1880"/>
                <a:gd name="T36" fmla="*/ 0 w 1220"/>
                <a:gd name="T37" fmla="*/ 6 h 1880"/>
                <a:gd name="T38" fmla="*/ 2 w 1220"/>
                <a:gd name="T39" fmla="*/ 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0" h="1880">
                  <a:moveTo>
                    <a:pt x="2" y="1"/>
                  </a:moveTo>
                  <a:cubicBezTo>
                    <a:pt x="10" y="1"/>
                    <a:pt x="18" y="0"/>
                    <a:pt x="26" y="1"/>
                  </a:cubicBezTo>
                  <a:cubicBezTo>
                    <a:pt x="120" y="15"/>
                    <a:pt x="212" y="39"/>
                    <a:pt x="302" y="72"/>
                  </a:cubicBezTo>
                  <a:cubicBezTo>
                    <a:pt x="421" y="117"/>
                    <a:pt x="532" y="176"/>
                    <a:pt x="636" y="250"/>
                  </a:cubicBezTo>
                  <a:cubicBezTo>
                    <a:pt x="734" y="321"/>
                    <a:pt x="822" y="403"/>
                    <a:pt x="899" y="496"/>
                  </a:cubicBezTo>
                  <a:cubicBezTo>
                    <a:pt x="968" y="579"/>
                    <a:pt x="1027" y="668"/>
                    <a:pt x="1074" y="765"/>
                  </a:cubicBezTo>
                  <a:cubicBezTo>
                    <a:pt x="1118" y="857"/>
                    <a:pt x="1155" y="951"/>
                    <a:pt x="1178" y="1051"/>
                  </a:cubicBezTo>
                  <a:cubicBezTo>
                    <a:pt x="1201" y="1151"/>
                    <a:pt x="1215" y="1252"/>
                    <a:pt x="1219" y="1354"/>
                  </a:cubicBezTo>
                  <a:cubicBezTo>
                    <a:pt x="1220" y="1396"/>
                    <a:pt x="1202" y="1433"/>
                    <a:pt x="1185" y="1470"/>
                  </a:cubicBezTo>
                  <a:cubicBezTo>
                    <a:pt x="1149" y="1548"/>
                    <a:pt x="1100" y="1619"/>
                    <a:pt x="1037" y="1679"/>
                  </a:cubicBezTo>
                  <a:cubicBezTo>
                    <a:pt x="955" y="1758"/>
                    <a:pt x="859" y="1809"/>
                    <a:pt x="749" y="1839"/>
                  </a:cubicBezTo>
                  <a:cubicBezTo>
                    <a:pt x="633" y="1870"/>
                    <a:pt x="516" y="1880"/>
                    <a:pt x="397" y="1880"/>
                  </a:cubicBezTo>
                  <a:cubicBezTo>
                    <a:pt x="374" y="1880"/>
                    <a:pt x="369" y="1876"/>
                    <a:pt x="369" y="1857"/>
                  </a:cubicBezTo>
                  <a:cubicBezTo>
                    <a:pt x="370" y="1557"/>
                    <a:pt x="369" y="1257"/>
                    <a:pt x="370" y="957"/>
                  </a:cubicBezTo>
                  <a:cubicBezTo>
                    <a:pt x="370" y="884"/>
                    <a:pt x="372" y="810"/>
                    <a:pt x="371" y="737"/>
                  </a:cubicBezTo>
                  <a:cubicBezTo>
                    <a:pt x="369" y="640"/>
                    <a:pt x="354" y="545"/>
                    <a:pt x="331" y="451"/>
                  </a:cubicBezTo>
                  <a:cubicBezTo>
                    <a:pt x="307" y="355"/>
                    <a:pt x="268" y="268"/>
                    <a:pt x="208" y="191"/>
                  </a:cubicBezTo>
                  <a:cubicBezTo>
                    <a:pt x="154" y="120"/>
                    <a:pt x="90" y="59"/>
                    <a:pt x="12" y="15"/>
                  </a:cubicBezTo>
                  <a:cubicBezTo>
                    <a:pt x="7" y="12"/>
                    <a:pt x="4" y="9"/>
                    <a:pt x="0" y="6"/>
                  </a:cubicBezTo>
                  <a:cubicBezTo>
                    <a:pt x="1" y="4"/>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26532F"/>
                </a:solidFill>
                <a:effectLst/>
                <a:uLnTx/>
                <a:uFillTx/>
                <a:cs typeface="+mn-ea"/>
                <a:sym typeface="+mn-lt"/>
              </a:endParaRPr>
            </a:p>
          </p:txBody>
        </p:sp>
      </p:grpSp>
      <p:grpSp>
        <p:nvGrpSpPr>
          <p:cNvPr id="23" name="组合 22"/>
          <p:cNvGrpSpPr/>
          <p:nvPr>
            <p:custDataLst>
              <p:tags r:id="rId9"/>
            </p:custDataLst>
          </p:nvPr>
        </p:nvGrpSpPr>
        <p:grpSpPr>
          <a:xfrm>
            <a:off x="5943577" y="4885847"/>
            <a:ext cx="274623" cy="366581"/>
            <a:chOff x="2448949" y="6473150"/>
            <a:chExt cx="274694" cy="366676"/>
          </a:xfrm>
          <a:blipFill>
            <a:blip r:embed="rId3"/>
            <a:stretch>
              <a:fillRect/>
            </a:stretch>
          </a:blipFill>
        </p:grpSpPr>
        <p:sp>
          <p:nvSpPr>
            <p:cNvPr id="24" name="AutoShape 115"/>
            <p:cNvSpPr/>
            <p:nvPr>
              <p:custDataLst>
                <p:tags r:id="rId10"/>
              </p:custDataLst>
            </p:nvPr>
          </p:nvSpPr>
          <p:spPr bwMode="auto">
            <a:xfrm>
              <a:off x="2448949" y="6473150"/>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sp>
          <p:nvSpPr>
            <p:cNvPr id="25" name="AutoShape 116"/>
            <p:cNvSpPr/>
            <p:nvPr>
              <p:custDataLst>
                <p:tags r:id="rId11"/>
              </p:custDataLst>
            </p:nvPr>
          </p:nvSpPr>
          <p:spPr bwMode="auto">
            <a:xfrm>
              <a:off x="2563457" y="6690903"/>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grpSp>
      <p:grpSp>
        <p:nvGrpSpPr>
          <p:cNvPr id="26" name="组合 25"/>
          <p:cNvGrpSpPr/>
          <p:nvPr>
            <p:custDataLst>
              <p:tags r:id="rId12"/>
            </p:custDataLst>
          </p:nvPr>
        </p:nvGrpSpPr>
        <p:grpSpPr>
          <a:xfrm>
            <a:off x="5897909" y="2429211"/>
            <a:ext cx="365955" cy="365955"/>
            <a:chOff x="3868099" y="5741049"/>
            <a:chExt cx="366050" cy="366050"/>
          </a:xfrm>
          <a:blipFill>
            <a:blip r:embed="rId3"/>
            <a:stretch>
              <a:fillRect/>
            </a:stretch>
          </a:blipFill>
        </p:grpSpPr>
        <p:sp>
          <p:nvSpPr>
            <p:cNvPr id="27" name="AutoShape 123"/>
            <p:cNvSpPr/>
            <p:nvPr>
              <p:custDataLst>
                <p:tags r:id="rId13"/>
              </p:custDataLst>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sp>
          <p:nvSpPr>
            <p:cNvPr id="28" name="AutoShape 124"/>
            <p:cNvSpPr/>
            <p:nvPr>
              <p:custDataLst>
                <p:tags r:id="rId14"/>
              </p:custDataLst>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sp>
          <p:nvSpPr>
            <p:cNvPr id="29" name="AutoShape 125"/>
            <p:cNvSpPr/>
            <p:nvPr>
              <p:custDataLst>
                <p:tags r:id="rId15"/>
              </p:custDataLst>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grpSp>
      <p:grpSp>
        <p:nvGrpSpPr>
          <p:cNvPr id="30" name="组合 29"/>
          <p:cNvGrpSpPr/>
          <p:nvPr>
            <p:custDataLst>
              <p:tags r:id="rId16"/>
            </p:custDataLst>
          </p:nvPr>
        </p:nvGrpSpPr>
        <p:grpSpPr>
          <a:xfrm>
            <a:off x="7132356" y="3614366"/>
            <a:ext cx="366581" cy="308404"/>
            <a:chOff x="4600201" y="5775463"/>
            <a:chExt cx="366676" cy="308484"/>
          </a:xfrm>
          <a:blipFill>
            <a:blip r:embed="rId3"/>
            <a:stretch>
              <a:fillRect/>
            </a:stretch>
          </a:blipFill>
        </p:grpSpPr>
        <p:sp>
          <p:nvSpPr>
            <p:cNvPr id="3" name="AutoShape 120"/>
            <p:cNvSpPr/>
            <p:nvPr>
              <p:custDataLst>
                <p:tags r:id="rId17"/>
              </p:custDataLst>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sp>
          <p:nvSpPr>
            <p:cNvPr id="32" name="AutoShape 121"/>
            <p:cNvSpPr/>
            <p:nvPr>
              <p:custDataLst>
                <p:tags r:id="rId18"/>
              </p:custDataLst>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sp>
          <p:nvSpPr>
            <p:cNvPr id="33" name="AutoShape 122"/>
            <p:cNvSpPr/>
            <p:nvPr>
              <p:custDataLst>
                <p:tags r:id="rId19"/>
              </p:custDataLst>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grpSp>
      <p:grpSp>
        <p:nvGrpSpPr>
          <p:cNvPr id="35" name="组合 34"/>
          <p:cNvGrpSpPr/>
          <p:nvPr>
            <p:custDataLst>
              <p:tags r:id="rId20"/>
            </p:custDataLst>
          </p:nvPr>
        </p:nvGrpSpPr>
        <p:grpSpPr>
          <a:xfrm>
            <a:off x="4696692" y="3579334"/>
            <a:ext cx="366581" cy="343436"/>
            <a:chOff x="4600201" y="6496302"/>
            <a:chExt cx="366676" cy="343525"/>
          </a:xfrm>
          <a:blipFill>
            <a:blip r:embed="rId3"/>
            <a:stretch>
              <a:fillRect/>
            </a:stretch>
          </a:blipFill>
        </p:grpSpPr>
        <p:sp>
          <p:nvSpPr>
            <p:cNvPr id="36" name="AutoShape 110"/>
            <p:cNvSpPr/>
            <p:nvPr>
              <p:custDataLst>
                <p:tags r:id="rId21"/>
              </p:custDataLst>
            </p:nvPr>
          </p:nvSpPr>
          <p:spPr bwMode="auto">
            <a:xfrm>
              <a:off x="4646507" y="6541981"/>
              <a:ext cx="274069" cy="18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sp>
          <p:nvSpPr>
            <p:cNvPr id="37" name="AutoShape 111"/>
            <p:cNvSpPr/>
            <p:nvPr>
              <p:custDataLst>
                <p:tags r:id="rId22"/>
              </p:custDataLst>
            </p:nvPr>
          </p:nvSpPr>
          <p:spPr bwMode="auto">
            <a:xfrm>
              <a:off x="4600201" y="6496302"/>
              <a:ext cx="366676"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38090" tIns="38090" rIns="38090" bIns="3809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26532F"/>
                </a:solidFill>
                <a:effectLst>
                  <a:outerShdw blurRad="38100" dist="38100" dir="2700000" algn="tl">
                    <a:srgbClr val="000000"/>
                  </a:outerShdw>
                </a:effectLst>
                <a:uLnTx/>
                <a:uFillTx/>
                <a:cs typeface="+mn-ea"/>
                <a:sym typeface="+mn-lt"/>
              </a:endParaRPr>
            </a:p>
          </p:txBody>
        </p:sp>
      </p:grpSp>
      <p:grpSp>
        <p:nvGrpSpPr>
          <p:cNvPr id="15" name="组合 14"/>
          <p:cNvGrpSpPr/>
          <p:nvPr>
            <p:custDataLst>
              <p:tags r:id="rId23"/>
            </p:custDataLst>
          </p:nvPr>
        </p:nvGrpSpPr>
        <p:grpSpPr>
          <a:xfrm>
            <a:off x="879763" y="1846611"/>
            <a:ext cx="2619992" cy="1499027"/>
            <a:chOff x="1029142" y="1886027"/>
            <a:chExt cx="2619992" cy="1499027"/>
          </a:xfrm>
        </p:grpSpPr>
        <p:sp>
          <p:nvSpPr>
            <p:cNvPr id="16" name="TextBox 7"/>
            <p:cNvSpPr txBox="1"/>
            <p:nvPr>
              <p:custDataLst>
                <p:tags r:id="rId24"/>
              </p:custDataLst>
            </p:nvPr>
          </p:nvSpPr>
          <p:spPr>
            <a:xfrm>
              <a:off x="1810438" y="1886027"/>
              <a:ext cx="1838696" cy="400110"/>
            </a:xfrm>
            <a:prstGeom prst="rect">
              <a:avLst/>
            </a:prstGeom>
            <a:noFill/>
          </p:spPr>
          <p:txBody>
            <a:bodyPr wrap="square" rtlCol="0">
              <a:spAutoFit/>
            </a:bodyPr>
            <a:lstStyle/>
            <a:p>
              <a:pPr algn="r"/>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17" name="文本框 16"/>
            <p:cNvSpPr txBox="1"/>
            <p:nvPr>
              <p:custDataLst>
                <p:tags r:id="rId25"/>
              </p:custDataLst>
            </p:nvPr>
          </p:nvSpPr>
          <p:spPr>
            <a:xfrm>
              <a:off x="1029142" y="2455414"/>
              <a:ext cx="2619991" cy="929640"/>
            </a:xfrm>
            <a:prstGeom prst="rect">
              <a:avLst/>
            </a:prstGeom>
            <a:noFill/>
          </p:spPr>
          <p:txBody>
            <a:bodyPr wrap="square" rtlCol="0">
              <a:spAutoFit/>
            </a:bodyPr>
            <a:lstStyle/>
            <a:p>
              <a:pPr algn="r">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cxnSp>
          <p:nvCxnSpPr>
            <p:cNvPr id="18" name="直接连接符 17"/>
            <p:cNvCxnSpPr/>
            <p:nvPr>
              <p:custDataLst>
                <p:tags r:id="rId26"/>
              </p:custDataLst>
            </p:nvPr>
          </p:nvCxnSpPr>
          <p:spPr>
            <a:xfrm>
              <a:off x="3119172" y="2319865"/>
              <a:ext cx="373701" cy="0"/>
            </a:xfrm>
            <a:prstGeom prst="line">
              <a:avLst/>
            </a:prstGeom>
            <a:ln w="38100">
              <a:solidFill>
                <a:srgbClr val="ECA46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custDataLst>
              <p:tags r:id="rId27"/>
            </p:custDataLst>
          </p:nvPr>
        </p:nvGrpSpPr>
        <p:grpSpPr>
          <a:xfrm>
            <a:off x="879763" y="4269111"/>
            <a:ext cx="2619992" cy="1499027"/>
            <a:chOff x="1029142" y="1886027"/>
            <a:chExt cx="2619992" cy="1499027"/>
          </a:xfrm>
        </p:grpSpPr>
        <p:sp>
          <p:nvSpPr>
            <p:cNvPr id="20" name="TextBox 7"/>
            <p:cNvSpPr txBox="1"/>
            <p:nvPr>
              <p:custDataLst>
                <p:tags r:id="rId28"/>
              </p:custDataLst>
            </p:nvPr>
          </p:nvSpPr>
          <p:spPr>
            <a:xfrm>
              <a:off x="1810438" y="1886027"/>
              <a:ext cx="1838696" cy="400110"/>
            </a:xfrm>
            <a:prstGeom prst="rect">
              <a:avLst/>
            </a:prstGeom>
            <a:noFill/>
          </p:spPr>
          <p:txBody>
            <a:bodyPr wrap="square" rtlCol="0">
              <a:spAutoFit/>
            </a:bodyPr>
            <a:lstStyle/>
            <a:p>
              <a:pPr algn="r"/>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21" name="文本框 20"/>
            <p:cNvSpPr txBox="1"/>
            <p:nvPr>
              <p:custDataLst>
                <p:tags r:id="rId29"/>
              </p:custDataLst>
            </p:nvPr>
          </p:nvSpPr>
          <p:spPr>
            <a:xfrm>
              <a:off x="1029142" y="2455414"/>
              <a:ext cx="2619991" cy="929640"/>
            </a:xfrm>
            <a:prstGeom prst="rect">
              <a:avLst/>
            </a:prstGeom>
            <a:noFill/>
          </p:spPr>
          <p:txBody>
            <a:bodyPr wrap="square" rtlCol="0">
              <a:spAutoFit/>
            </a:bodyPr>
            <a:lstStyle/>
            <a:p>
              <a:pPr algn="r">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cxnSp>
          <p:nvCxnSpPr>
            <p:cNvPr id="22" name="直接连接符 21"/>
            <p:cNvCxnSpPr/>
            <p:nvPr>
              <p:custDataLst>
                <p:tags r:id="rId30"/>
              </p:custDataLst>
            </p:nvPr>
          </p:nvCxnSpPr>
          <p:spPr>
            <a:xfrm>
              <a:off x="3119172" y="2319865"/>
              <a:ext cx="373701" cy="0"/>
            </a:xfrm>
            <a:prstGeom prst="line">
              <a:avLst/>
            </a:prstGeom>
            <a:ln w="38100">
              <a:solidFill>
                <a:srgbClr val="ECA46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custDataLst>
              <p:tags r:id="rId31"/>
            </p:custDataLst>
          </p:nvPr>
        </p:nvGrpSpPr>
        <p:grpSpPr>
          <a:xfrm flipH="1">
            <a:off x="8692242" y="1846611"/>
            <a:ext cx="2619992" cy="1499027"/>
            <a:chOff x="1029142" y="1886027"/>
            <a:chExt cx="2619992" cy="1499027"/>
          </a:xfrm>
        </p:grpSpPr>
        <p:sp>
          <p:nvSpPr>
            <p:cNvPr id="34" name="TextBox 7"/>
            <p:cNvSpPr txBox="1"/>
            <p:nvPr>
              <p:custDataLst>
                <p:tags r:id="rId32"/>
              </p:custDataLst>
            </p:nvPr>
          </p:nvSpPr>
          <p:spPr>
            <a:xfrm>
              <a:off x="1810438" y="1886027"/>
              <a:ext cx="1838696" cy="40011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38" name="文本框 37"/>
            <p:cNvSpPr txBox="1"/>
            <p:nvPr>
              <p:custDataLst>
                <p:tags r:id="rId33"/>
              </p:custDataLst>
            </p:nvPr>
          </p:nvSpPr>
          <p:spPr>
            <a:xfrm>
              <a:off x="1029142" y="2455414"/>
              <a:ext cx="2619991" cy="929640"/>
            </a:xfrm>
            <a:prstGeom prst="rect">
              <a:avLst/>
            </a:prstGeom>
            <a:noFill/>
          </p:spPr>
          <p:txBody>
            <a:bodyPr wrap="square" rtlCol="0">
              <a:spAutoFit/>
            </a:bodyPr>
            <a:lstStyle/>
            <a:p>
              <a:pPr algn="r">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cxnSp>
          <p:nvCxnSpPr>
            <p:cNvPr id="39" name="直接连接符 38"/>
            <p:cNvCxnSpPr/>
            <p:nvPr>
              <p:custDataLst>
                <p:tags r:id="rId34"/>
              </p:custDataLst>
            </p:nvPr>
          </p:nvCxnSpPr>
          <p:spPr>
            <a:xfrm>
              <a:off x="3119172" y="2319865"/>
              <a:ext cx="373701" cy="0"/>
            </a:xfrm>
            <a:prstGeom prst="line">
              <a:avLst/>
            </a:prstGeom>
            <a:ln w="38100">
              <a:solidFill>
                <a:srgbClr val="ECA46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custDataLst>
              <p:tags r:id="rId35"/>
            </p:custDataLst>
          </p:nvPr>
        </p:nvGrpSpPr>
        <p:grpSpPr>
          <a:xfrm flipH="1">
            <a:off x="8692242" y="4269111"/>
            <a:ext cx="2619992" cy="1499027"/>
            <a:chOff x="1029142" y="1886027"/>
            <a:chExt cx="2619992" cy="1499027"/>
          </a:xfrm>
        </p:grpSpPr>
        <p:sp>
          <p:nvSpPr>
            <p:cNvPr id="41" name="TextBox 7"/>
            <p:cNvSpPr txBox="1"/>
            <p:nvPr>
              <p:custDataLst>
                <p:tags r:id="rId36"/>
              </p:custDataLst>
            </p:nvPr>
          </p:nvSpPr>
          <p:spPr>
            <a:xfrm>
              <a:off x="1810438" y="1886027"/>
              <a:ext cx="1838696" cy="40011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42" name="文本框 41"/>
            <p:cNvSpPr txBox="1"/>
            <p:nvPr>
              <p:custDataLst>
                <p:tags r:id="rId37"/>
              </p:custDataLst>
            </p:nvPr>
          </p:nvSpPr>
          <p:spPr>
            <a:xfrm>
              <a:off x="1029142" y="2455414"/>
              <a:ext cx="2619991" cy="929640"/>
            </a:xfrm>
            <a:prstGeom prst="rect">
              <a:avLst/>
            </a:prstGeom>
            <a:noFill/>
          </p:spPr>
          <p:txBody>
            <a:bodyPr wrap="square" rtlCol="0">
              <a:spAutoFit/>
            </a:bodyPr>
            <a:lstStyle/>
            <a:p>
              <a:pPr algn="r">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cxnSp>
          <p:nvCxnSpPr>
            <p:cNvPr id="43" name="直接连接符 42"/>
            <p:cNvCxnSpPr/>
            <p:nvPr>
              <p:custDataLst>
                <p:tags r:id="rId38"/>
              </p:custDataLst>
            </p:nvPr>
          </p:nvCxnSpPr>
          <p:spPr>
            <a:xfrm>
              <a:off x="3119172" y="2319865"/>
              <a:ext cx="373701" cy="0"/>
            </a:xfrm>
            <a:prstGeom prst="line">
              <a:avLst/>
            </a:prstGeom>
            <a:ln w="38100">
              <a:solidFill>
                <a:srgbClr val="ECA461"/>
              </a:solidFill>
            </a:ln>
          </p:spPr>
          <p:style>
            <a:lnRef idx="1">
              <a:schemeClr val="accent1"/>
            </a:lnRef>
            <a:fillRef idx="0">
              <a:schemeClr val="accent1"/>
            </a:fillRef>
            <a:effectRef idx="0">
              <a:schemeClr val="accent1"/>
            </a:effectRef>
            <a:fontRef idx="minor">
              <a:schemeClr val="tx1"/>
            </a:fontRef>
          </p:style>
        </p:cxnSp>
      </p:grpSp>
      <p:pic>
        <p:nvPicPr>
          <p:cNvPr id="44" name="图片 43" descr="logo"/>
          <p:cNvPicPr>
            <a:picLocks noChangeAspect="1"/>
          </p:cNvPicPr>
          <p:nvPr/>
        </p:nvPicPr>
        <p:blipFill>
          <a:blip r:embed="rId39"/>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24013" y="152400"/>
            <a:ext cx="14111184" cy="7252025"/>
            <a:chOff x="-924013" y="152400"/>
            <a:chExt cx="14111184" cy="7252025"/>
          </a:xfrm>
        </p:grpSpPr>
        <p:grpSp>
          <p:nvGrpSpPr>
            <p:cNvPr id="2" name="组合 1"/>
            <p:cNvGrpSpPr/>
            <p:nvPr/>
          </p:nvGrpSpPr>
          <p:grpSpPr>
            <a:xfrm>
              <a:off x="-924013" y="152400"/>
              <a:ext cx="14111184" cy="7252025"/>
              <a:chOff x="-924013" y="152400"/>
              <a:chExt cx="14111184" cy="7252025"/>
            </a:xfrm>
          </p:grpSpPr>
          <p:grpSp>
            <p:nvGrpSpPr>
              <p:cNvPr id="26" name="组合 25"/>
              <p:cNvGrpSpPr/>
              <p:nvPr/>
            </p:nvGrpSpPr>
            <p:grpSpPr>
              <a:xfrm>
                <a:off x="-924013" y="152400"/>
                <a:ext cx="14111184" cy="7252025"/>
                <a:chOff x="-924013" y="152400"/>
                <a:chExt cx="14111184" cy="7252025"/>
              </a:xfrm>
            </p:grpSpPr>
            <p:sp>
              <p:nvSpPr>
                <p:cNvPr id="27" name="任意多边形: 形状 26"/>
                <p:cNvSpPr/>
                <p:nvPr/>
              </p:nvSpPr>
              <p:spPr>
                <a:xfrm flipV="1">
                  <a:off x="1801906" y="152400"/>
                  <a:ext cx="8763000" cy="5457761"/>
                </a:xfrm>
                <a:custGeom>
                  <a:avLst/>
                  <a:gdLst>
                    <a:gd name="connsiteX0" fmla="*/ 0 w 8763000"/>
                    <a:gd name="connsiteY0" fmla="*/ 5457761 h 5457761"/>
                    <a:gd name="connsiteX1" fmla="*/ 8763000 w 8763000"/>
                    <a:gd name="connsiteY1" fmla="*/ 5457761 h 5457761"/>
                    <a:gd name="connsiteX2" fmla="*/ 5500001 w 8763000"/>
                    <a:gd name="connsiteY2" fmla="*/ 0 h 5457761"/>
                    <a:gd name="connsiteX3" fmla="*/ 3263000 w 8763000"/>
                    <a:gd name="connsiteY3" fmla="*/ 0 h 5457761"/>
                  </a:gdLst>
                  <a:ahLst/>
                  <a:cxnLst>
                    <a:cxn ang="0">
                      <a:pos x="connsiteX0" y="connsiteY0"/>
                    </a:cxn>
                    <a:cxn ang="0">
                      <a:pos x="connsiteX1" y="connsiteY1"/>
                    </a:cxn>
                    <a:cxn ang="0">
                      <a:pos x="connsiteX2" y="connsiteY2"/>
                    </a:cxn>
                    <a:cxn ang="0">
                      <a:pos x="connsiteX3" y="connsiteY3"/>
                    </a:cxn>
                  </a:cxnLst>
                  <a:rect l="l" t="t" r="r" b="b"/>
                  <a:pathLst>
                    <a:path w="8763000" h="5457761">
                      <a:moveTo>
                        <a:pt x="0" y="5457761"/>
                      </a:moveTo>
                      <a:lnTo>
                        <a:pt x="8763000" y="5457761"/>
                      </a:lnTo>
                      <a:lnTo>
                        <a:pt x="5500001" y="0"/>
                      </a:lnTo>
                      <a:lnTo>
                        <a:pt x="3263000" y="0"/>
                      </a:lnTo>
                      <a:close/>
                    </a:path>
                  </a:pathLst>
                </a:custGeom>
                <a:gradFill>
                  <a:gsLst>
                    <a:gs pos="0">
                      <a:schemeClr val="bg1">
                        <a:alpha val="0"/>
                      </a:schemeClr>
                    </a:gs>
                    <a:gs pos="44000">
                      <a:srgbClr val="FDF5ED"/>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27"/>
                <p:cNvSpPr/>
                <p:nvPr/>
              </p:nvSpPr>
              <p:spPr>
                <a:xfrm rot="17087211" flipV="1">
                  <a:off x="-1064611" y="530433"/>
                  <a:ext cx="7014590" cy="6733393"/>
                </a:xfrm>
                <a:custGeom>
                  <a:avLst/>
                  <a:gdLst>
                    <a:gd name="connsiteX0" fmla="*/ 6690830 w 7014590"/>
                    <a:gd name="connsiteY0" fmla="*/ 6733393 h 6733393"/>
                    <a:gd name="connsiteX1" fmla="*/ 7014590 w 7014590"/>
                    <a:gd name="connsiteY1" fmla="*/ 5506869 h 6733393"/>
                    <a:gd name="connsiteX2" fmla="*/ 1946909 w 7014590"/>
                    <a:gd name="connsiteY2" fmla="*/ 0 h 6733393"/>
                    <a:gd name="connsiteX3" fmla="*/ 1055484 w 7014590"/>
                    <a:gd name="connsiteY3" fmla="*/ 968680 h 6733393"/>
                    <a:gd name="connsiteX4" fmla="*/ 0 w 7014590"/>
                    <a:gd name="connsiteY4" fmla="*/ 4967243 h 673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590" h="6733393">
                      <a:moveTo>
                        <a:pt x="6690830" y="6733393"/>
                      </a:moveTo>
                      <a:lnTo>
                        <a:pt x="7014590" y="5506869"/>
                      </a:lnTo>
                      <a:lnTo>
                        <a:pt x="1946909" y="0"/>
                      </a:lnTo>
                      <a:lnTo>
                        <a:pt x="1055484" y="968680"/>
                      </a:lnTo>
                      <a:lnTo>
                        <a:pt x="0" y="4967243"/>
                      </a:lnTo>
                      <a:close/>
                    </a:path>
                  </a:pathLst>
                </a:custGeom>
                <a:gradFill>
                  <a:gsLst>
                    <a:gs pos="0">
                      <a:schemeClr val="bg1">
                        <a:alpha val="0"/>
                      </a:schemeClr>
                    </a:gs>
                    <a:gs pos="44000">
                      <a:srgbClr val="FDF5ED"/>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p:cNvSpPr/>
                <p:nvPr/>
              </p:nvSpPr>
              <p:spPr>
                <a:xfrm rot="4512789" flipH="1" flipV="1">
                  <a:off x="6313180" y="530433"/>
                  <a:ext cx="7014590" cy="6733393"/>
                </a:xfrm>
                <a:custGeom>
                  <a:avLst/>
                  <a:gdLst>
                    <a:gd name="connsiteX0" fmla="*/ 6690830 w 7014590"/>
                    <a:gd name="connsiteY0" fmla="*/ 6733393 h 6733393"/>
                    <a:gd name="connsiteX1" fmla="*/ 7014590 w 7014590"/>
                    <a:gd name="connsiteY1" fmla="*/ 5506869 h 6733393"/>
                    <a:gd name="connsiteX2" fmla="*/ 1946909 w 7014590"/>
                    <a:gd name="connsiteY2" fmla="*/ 0 h 6733393"/>
                    <a:gd name="connsiteX3" fmla="*/ 1055484 w 7014590"/>
                    <a:gd name="connsiteY3" fmla="*/ 968680 h 6733393"/>
                    <a:gd name="connsiteX4" fmla="*/ 0 w 7014590"/>
                    <a:gd name="connsiteY4" fmla="*/ 4967243 h 6733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4590" h="6733393">
                      <a:moveTo>
                        <a:pt x="6690830" y="6733393"/>
                      </a:moveTo>
                      <a:lnTo>
                        <a:pt x="7014590" y="5506869"/>
                      </a:lnTo>
                      <a:lnTo>
                        <a:pt x="1946909" y="0"/>
                      </a:lnTo>
                      <a:lnTo>
                        <a:pt x="1055484" y="968680"/>
                      </a:lnTo>
                      <a:lnTo>
                        <a:pt x="0" y="4967243"/>
                      </a:lnTo>
                      <a:close/>
                    </a:path>
                  </a:pathLst>
                </a:custGeom>
                <a:gradFill>
                  <a:gsLst>
                    <a:gs pos="0">
                      <a:schemeClr val="bg1">
                        <a:alpha val="0"/>
                      </a:schemeClr>
                    </a:gs>
                    <a:gs pos="44000">
                      <a:srgbClr val="FDF5ED"/>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形状 29"/>
                <p:cNvSpPr/>
                <p:nvPr/>
              </p:nvSpPr>
              <p:spPr>
                <a:xfrm>
                  <a:off x="3975997" y="5029200"/>
                  <a:ext cx="4414818" cy="1828800"/>
                </a:xfrm>
                <a:custGeom>
                  <a:avLst/>
                  <a:gdLst>
                    <a:gd name="connsiteX0" fmla="*/ 2207409 w 4414818"/>
                    <a:gd name="connsiteY0" fmla="*/ 0 h 1828800"/>
                    <a:gd name="connsiteX1" fmla="*/ 4409640 w 4414818"/>
                    <a:gd name="connsiteY1" fmla="*/ 1794870 h 1828800"/>
                    <a:gd name="connsiteX2" fmla="*/ 4414818 w 4414818"/>
                    <a:gd name="connsiteY2" fmla="*/ 1828800 h 1828800"/>
                    <a:gd name="connsiteX3" fmla="*/ 0 w 4414818"/>
                    <a:gd name="connsiteY3" fmla="*/ 1828800 h 1828800"/>
                    <a:gd name="connsiteX4" fmla="*/ 5179 w 4414818"/>
                    <a:gd name="connsiteY4" fmla="*/ 1794870 h 1828800"/>
                    <a:gd name="connsiteX5" fmla="*/ 2207409 w 4414818"/>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4818" h="1828800">
                      <a:moveTo>
                        <a:pt x="2207409" y="0"/>
                      </a:moveTo>
                      <a:cubicBezTo>
                        <a:pt x="3293705" y="0"/>
                        <a:pt x="4200032" y="770540"/>
                        <a:pt x="4409640" y="1794870"/>
                      </a:cubicBezTo>
                      <a:lnTo>
                        <a:pt x="4414818" y="1828800"/>
                      </a:lnTo>
                      <a:lnTo>
                        <a:pt x="0" y="1828800"/>
                      </a:lnTo>
                      <a:lnTo>
                        <a:pt x="5179" y="1794870"/>
                      </a:lnTo>
                      <a:cubicBezTo>
                        <a:pt x="214787" y="770540"/>
                        <a:pt x="1121114" y="0"/>
                        <a:pt x="2207409" y="0"/>
                      </a:cubicBezTo>
                      <a:close/>
                    </a:path>
                  </a:pathLst>
                </a:cu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2000" b="1">
                      <a:blipFill>
                        <a:blip r:embed="rId1"/>
                        <a:stretch>
                          <a:fillRect/>
                        </a:stretch>
                      </a:blipFill>
                      <a:cs typeface="+mn-ea"/>
                      <a:sym typeface="+mn-lt"/>
                    </a:rPr>
                    <a:t>单击添加标题</a:t>
                  </a:r>
                  <a:endParaRPr lang="en-US" altLang="zh-CN" sz="2000" b="1" dirty="0">
                    <a:blipFill>
                      <a:blip r:embed="rId1"/>
                      <a:stretch>
                        <a:fillRect/>
                      </a:stretch>
                    </a:blipFill>
                    <a:cs typeface="+mn-ea"/>
                    <a:sym typeface="+mn-lt"/>
                  </a:endParaRPr>
                </a:p>
              </p:txBody>
            </p:sp>
          </p:grpSp>
          <p:grpSp>
            <p:nvGrpSpPr>
              <p:cNvPr id="36" name="组合 35"/>
              <p:cNvGrpSpPr/>
              <p:nvPr/>
            </p:nvGrpSpPr>
            <p:grpSpPr>
              <a:xfrm>
                <a:off x="883706" y="3386888"/>
                <a:ext cx="2041512" cy="2728946"/>
                <a:chOff x="672410" y="2837747"/>
                <a:chExt cx="2041512" cy="2728946"/>
              </a:xfrm>
            </p:grpSpPr>
            <p:sp>
              <p:nvSpPr>
                <p:cNvPr id="40" name="图形"/>
                <p:cNvSpPr/>
                <p:nvPr>
                  <p:custDataLst>
                    <p:tags r:id="rId2"/>
                  </p:custDataLst>
                </p:nvPr>
              </p:nvSpPr>
              <p:spPr>
                <a:xfrm>
                  <a:off x="717205" y="2837747"/>
                  <a:ext cx="887095" cy="887095"/>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图形"/>
                <p:cNvSpPr txBox="1"/>
                <p:nvPr>
                  <p:custDataLst>
                    <p:tags r:id="rId3"/>
                  </p:custDataLst>
                </p:nvPr>
              </p:nvSpPr>
              <p:spPr>
                <a:xfrm>
                  <a:off x="683840" y="3946952"/>
                  <a:ext cx="1809249" cy="40011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39" name="图形"/>
                <p:cNvSpPr txBox="1"/>
                <p:nvPr>
                  <p:custDataLst>
                    <p:tags r:id="rId4"/>
                  </p:custDataLst>
                </p:nvPr>
              </p:nvSpPr>
              <p:spPr>
                <a:xfrm>
                  <a:off x="672410" y="4314617"/>
                  <a:ext cx="2041512" cy="1252076"/>
                </a:xfrm>
                <a:prstGeom prst="rect">
                  <a:avLst/>
                </a:prstGeom>
                <a:noFill/>
              </p:spPr>
              <p:txBody>
                <a:bodyPr wrap="square" rtlCol="0">
                  <a:noAutofit/>
                </a:bodyPr>
                <a:lstStyle/>
                <a:p>
                  <a:pPr algn="r">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grpSp>
          <p:grpSp>
            <p:nvGrpSpPr>
              <p:cNvPr id="44" name="组合 43"/>
              <p:cNvGrpSpPr/>
              <p:nvPr/>
            </p:nvGrpSpPr>
            <p:grpSpPr>
              <a:xfrm>
                <a:off x="4981560" y="1266261"/>
                <a:ext cx="2166318" cy="2798172"/>
                <a:chOff x="1085068" y="2837747"/>
                <a:chExt cx="2166318" cy="2798172"/>
              </a:xfrm>
            </p:grpSpPr>
            <p:sp>
              <p:nvSpPr>
                <p:cNvPr id="48" name="图形"/>
                <p:cNvSpPr/>
                <p:nvPr>
                  <p:custDataLst>
                    <p:tags r:id="rId5"/>
                  </p:custDataLst>
                </p:nvPr>
              </p:nvSpPr>
              <p:spPr>
                <a:xfrm>
                  <a:off x="1693398" y="2837747"/>
                  <a:ext cx="887095" cy="887095"/>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图形"/>
                <p:cNvSpPr txBox="1"/>
                <p:nvPr>
                  <p:custDataLst>
                    <p:tags r:id="rId6"/>
                  </p:custDataLst>
                </p:nvPr>
              </p:nvSpPr>
              <p:spPr>
                <a:xfrm>
                  <a:off x="1085068" y="3863260"/>
                  <a:ext cx="2103755" cy="400110"/>
                </a:xfrm>
                <a:prstGeom prst="rect">
                  <a:avLst/>
                </a:prstGeom>
                <a:noFill/>
              </p:spPr>
              <p:txBody>
                <a:bodyPr wrap="square" rtlCol="0">
                  <a:spAutoFit/>
                </a:bodyPr>
                <a:lstStyle/>
                <a:p>
                  <a:pPr algn="ctr"/>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47" name="图形"/>
                <p:cNvSpPr txBox="1"/>
                <p:nvPr>
                  <p:custDataLst>
                    <p:tags r:id="rId7"/>
                  </p:custDataLst>
                </p:nvPr>
              </p:nvSpPr>
              <p:spPr>
                <a:xfrm>
                  <a:off x="1147630" y="4314617"/>
                  <a:ext cx="2103756" cy="1321302"/>
                </a:xfrm>
                <a:prstGeom prst="rect">
                  <a:avLst/>
                </a:prstGeom>
                <a:noFill/>
              </p:spPr>
              <p:txBody>
                <a:bodyPr wrap="square" rtlCol="0">
                  <a:noAutofit/>
                </a:bodyPr>
                <a:lstStyle/>
                <a:p>
                  <a:pPr algn="r">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grpSp>
          <p:grpSp>
            <p:nvGrpSpPr>
              <p:cNvPr id="50" name="组合 49"/>
              <p:cNvGrpSpPr/>
              <p:nvPr/>
            </p:nvGrpSpPr>
            <p:grpSpPr>
              <a:xfrm>
                <a:off x="9011680" y="3386888"/>
                <a:ext cx="1993393" cy="2702560"/>
                <a:chOff x="672410" y="2837747"/>
                <a:chExt cx="1993393" cy="2702560"/>
              </a:xfrm>
            </p:grpSpPr>
            <p:sp>
              <p:nvSpPr>
                <p:cNvPr id="55" name="图形"/>
                <p:cNvSpPr/>
                <p:nvPr>
                  <p:custDataLst>
                    <p:tags r:id="rId8"/>
                  </p:custDataLst>
                </p:nvPr>
              </p:nvSpPr>
              <p:spPr>
                <a:xfrm>
                  <a:off x="717205" y="2837747"/>
                  <a:ext cx="887095" cy="887095"/>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图形"/>
                <p:cNvSpPr txBox="1"/>
                <p:nvPr>
                  <p:custDataLst>
                    <p:tags r:id="rId9"/>
                  </p:custDataLst>
                </p:nvPr>
              </p:nvSpPr>
              <p:spPr>
                <a:xfrm>
                  <a:off x="683840" y="3946952"/>
                  <a:ext cx="1981963" cy="400110"/>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54" name="图形"/>
                <p:cNvSpPr txBox="1"/>
                <p:nvPr>
                  <p:custDataLst>
                    <p:tags r:id="rId10"/>
                  </p:custDataLst>
                </p:nvPr>
              </p:nvSpPr>
              <p:spPr>
                <a:xfrm>
                  <a:off x="672410" y="4340792"/>
                  <a:ext cx="1992630" cy="1199515"/>
                </a:xfrm>
                <a:prstGeom prst="rect">
                  <a:avLst/>
                </a:prstGeom>
                <a:noFill/>
              </p:spPr>
              <p:txBody>
                <a:bodyPr wrap="square" rtlCol="0">
                  <a:noAutofit/>
                </a:bodyPr>
                <a:lstStyle/>
                <a:p>
                  <a:pPr algn="r">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grpSp>
        </p:grpSp>
        <p:sp>
          <p:nvSpPr>
            <p:cNvPr id="3" name="星形: 五角 2"/>
            <p:cNvSpPr/>
            <p:nvPr/>
          </p:nvSpPr>
          <p:spPr>
            <a:xfrm>
              <a:off x="1068482" y="3546625"/>
              <a:ext cx="567619" cy="567619"/>
            </a:xfrm>
            <a:prstGeom prst="star5">
              <a:avLst/>
            </a:prstGeom>
            <a:blipFill>
              <a:blip r:embed="rId1"/>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星形: 五角 6"/>
            <p:cNvSpPr/>
            <p:nvPr/>
          </p:nvSpPr>
          <p:spPr>
            <a:xfrm>
              <a:off x="5761618" y="1371137"/>
              <a:ext cx="567619" cy="567619"/>
            </a:xfrm>
            <a:prstGeom prst="star5">
              <a:avLst/>
            </a:prstGeom>
            <a:blipFill>
              <a:blip r:embed="rId1"/>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五角 7"/>
            <p:cNvSpPr/>
            <p:nvPr/>
          </p:nvSpPr>
          <p:spPr>
            <a:xfrm>
              <a:off x="9193387" y="3502469"/>
              <a:ext cx="567619" cy="567619"/>
            </a:xfrm>
            <a:prstGeom prst="star5">
              <a:avLst/>
            </a:prstGeom>
            <a:blipFill>
              <a:blip r:embed="rId1"/>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12"/>
                </p:custDataLst>
              </p:nvPr>
            </p:nvSpPr>
            <p:spPr>
              <a:xfrm>
                <a:off x="1376503" y="2619895"/>
                <a:ext cx="841336" cy="841337"/>
              </a:xfrm>
              <a:prstGeom prst="ellips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 name="图片 9" descr="logo"/>
          <p:cNvPicPr>
            <a:picLocks noChangeAspect="1"/>
          </p:cNvPicPr>
          <p:nvPr/>
        </p:nvPicPr>
        <p:blipFill>
          <a:blip r:embed="rId13"/>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图形"/>
          <p:cNvGrpSpPr/>
          <p:nvPr>
            <p:custDataLst>
              <p:tags r:id="rId4"/>
            </p:custDataLst>
          </p:nvPr>
        </p:nvGrpSpPr>
        <p:grpSpPr>
          <a:xfrm>
            <a:off x="824865" y="1590040"/>
            <a:ext cx="10611485" cy="3970655"/>
            <a:chOff x="1167" y="2790"/>
            <a:chExt cx="16711" cy="6253"/>
          </a:xfrm>
        </p:grpSpPr>
        <p:sp>
          <p:nvSpPr>
            <p:cNvPr id="19" name="图形"/>
            <p:cNvSpPr/>
            <p:nvPr>
              <p:custDataLst>
                <p:tags r:id="rId5"/>
              </p:custDataLst>
            </p:nvPr>
          </p:nvSpPr>
          <p:spPr>
            <a:xfrm rot="2700000">
              <a:off x="7188" y="3687"/>
              <a:ext cx="4824" cy="4824"/>
            </a:xfrm>
            <a:prstGeom prst="roundRect">
              <a:avLst>
                <a:gd name="adj" fmla="val 4374"/>
              </a:avLst>
            </a:prstGeom>
            <a:solidFill>
              <a:srgbClr val="FFFDF5"/>
            </a:solidFill>
            <a:ln>
              <a:solidFill>
                <a:srgbClr val="FEE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mj-ea"/>
                <a:ea typeface="+mj-ea"/>
                <a:cs typeface="思源黑体旧字形 Light" panose="020B0300000000000000" charset="-128"/>
              </a:endParaRPr>
            </a:p>
          </p:txBody>
        </p:sp>
        <p:grpSp>
          <p:nvGrpSpPr>
            <p:cNvPr id="3" name="组合 2"/>
            <p:cNvGrpSpPr/>
            <p:nvPr/>
          </p:nvGrpSpPr>
          <p:grpSpPr>
            <a:xfrm>
              <a:off x="6968" y="3281"/>
              <a:ext cx="5265" cy="5637"/>
              <a:chOff x="4424997" y="2038775"/>
              <a:chExt cx="3343182" cy="3579280"/>
            </a:xfrm>
          </p:grpSpPr>
          <p:sp>
            <p:nvSpPr>
              <p:cNvPr id="24" name="图形"/>
              <p:cNvSpPr/>
              <p:nvPr>
                <p:custDataLst>
                  <p:tags r:id="rId6"/>
                </p:custDataLst>
              </p:nvPr>
            </p:nvSpPr>
            <p:spPr>
              <a:xfrm>
                <a:off x="5296365" y="4745576"/>
                <a:ext cx="1601623" cy="872479"/>
              </a:xfrm>
              <a:custGeom>
                <a:avLst/>
                <a:gdLst>
                  <a:gd name="connsiteX0" fmla="*/ 404753 w 864845"/>
                  <a:gd name="connsiteY0" fmla="*/ 459962 h 471392"/>
                  <a:gd name="connsiteX1" fmla="*/ 460093 w 864845"/>
                  <a:gd name="connsiteY1" fmla="*/ 459962 h 471392"/>
                  <a:gd name="connsiteX2" fmla="*/ 853380 w 864845"/>
                  <a:gd name="connsiteY2" fmla="*/ 66675 h 471392"/>
                  <a:gd name="connsiteX3" fmla="*/ 861857 w 864845"/>
                  <a:gd name="connsiteY3" fmla="*/ 24098 h 471392"/>
                  <a:gd name="connsiteX4" fmla="*/ 825758 w 864845"/>
                  <a:gd name="connsiteY4" fmla="*/ 0 h 471392"/>
                  <a:gd name="connsiteX5" fmla="*/ 39088 w 864845"/>
                  <a:gd name="connsiteY5" fmla="*/ 0 h 471392"/>
                  <a:gd name="connsiteX6" fmla="*/ 2988 w 864845"/>
                  <a:gd name="connsiteY6" fmla="*/ 24098 h 471392"/>
                  <a:gd name="connsiteX7" fmla="*/ 11466 w 864845"/>
                  <a:gd name="connsiteY7" fmla="*/ 66675 h 471392"/>
                  <a:gd name="connsiteX8" fmla="*/ 404753 w 864845"/>
                  <a:gd name="connsiteY8" fmla="*/ 459962 h 471392"/>
                  <a:gd name="connsiteX9" fmla="*/ 404753 w 864845"/>
                  <a:gd name="connsiteY9" fmla="*/ 459962 h 47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845" h="471392">
                    <a:moveTo>
                      <a:pt x="404753" y="459962"/>
                    </a:moveTo>
                    <a:cubicBezTo>
                      <a:pt x="419993" y="475202"/>
                      <a:pt x="444758" y="475202"/>
                      <a:pt x="460093" y="459962"/>
                    </a:cubicBezTo>
                    <a:lnTo>
                      <a:pt x="853380" y="66675"/>
                    </a:lnTo>
                    <a:cubicBezTo>
                      <a:pt x="864524" y="55531"/>
                      <a:pt x="867953" y="38672"/>
                      <a:pt x="861857" y="24098"/>
                    </a:cubicBezTo>
                    <a:cubicBezTo>
                      <a:pt x="855761" y="9525"/>
                      <a:pt x="841569" y="0"/>
                      <a:pt x="825758" y="0"/>
                    </a:cubicBezTo>
                    <a:lnTo>
                      <a:pt x="39088" y="0"/>
                    </a:lnTo>
                    <a:cubicBezTo>
                      <a:pt x="23277" y="0"/>
                      <a:pt x="8989" y="9525"/>
                      <a:pt x="2988" y="24098"/>
                    </a:cubicBezTo>
                    <a:cubicBezTo>
                      <a:pt x="-3108" y="38672"/>
                      <a:pt x="321" y="55531"/>
                      <a:pt x="11466" y="66675"/>
                    </a:cubicBezTo>
                    <a:lnTo>
                      <a:pt x="404753" y="459962"/>
                    </a:lnTo>
                    <a:lnTo>
                      <a:pt x="404753" y="459962"/>
                    </a:lnTo>
                    <a:close/>
                  </a:path>
                </a:pathLst>
              </a:custGeom>
              <a:solidFill>
                <a:srgbClr val="AF22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85000"/>
                      <a:lumOff val="15000"/>
                    </a:schemeClr>
                  </a:solidFill>
                  <a:latin typeface="+mj-ea"/>
                  <a:ea typeface="+mj-ea"/>
                  <a:cs typeface="思源黑体旧字形 Light" panose="020B0300000000000000" charset="-128"/>
                </a:endParaRPr>
              </a:p>
            </p:txBody>
          </p:sp>
          <p:sp>
            <p:nvSpPr>
              <p:cNvPr id="25" name="图形"/>
              <p:cNvSpPr/>
              <p:nvPr>
                <p:custDataLst>
                  <p:tags r:id="rId7"/>
                </p:custDataLst>
              </p:nvPr>
            </p:nvSpPr>
            <p:spPr>
              <a:xfrm>
                <a:off x="4424997" y="3874273"/>
                <a:ext cx="3343182" cy="779587"/>
              </a:xfrm>
              <a:custGeom>
                <a:avLst/>
                <a:gdLst>
                  <a:gd name="connsiteX0" fmla="*/ 1423261 w 1805492"/>
                  <a:gd name="connsiteY0" fmla="*/ 421291 h 421290"/>
                  <a:gd name="connsiteX1" fmla="*/ 1450884 w 1805492"/>
                  <a:gd name="connsiteY1" fmla="*/ 409861 h 421290"/>
                  <a:gd name="connsiteX2" fmla="*/ 1794069 w 1805492"/>
                  <a:gd name="connsiteY2" fmla="*/ 66770 h 421290"/>
                  <a:gd name="connsiteX3" fmla="*/ 1802547 w 1805492"/>
                  <a:gd name="connsiteY3" fmla="*/ 24098 h 421290"/>
                  <a:gd name="connsiteX4" fmla="*/ 1766447 w 1805492"/>
                  <a:gd name="connsiteY4" fmla="*/ 0 h 421290"/>
                  <a:gd name="connsiteX5" fmla="*/ 39088 w 1805492"/>
                  <a:gd name="connsiteY5" fmla="*/ 0 h 421290"/>
                  <a:gd name="connsiteX6" fmla="*/ 2988 w 1805492"/>
                  <a:gd name="connsiteY6" fmla="*/ 24098 h 421290"/>
                  <a:gd name="connsiteX7" fmla="*/ 11466 w 1805492"/>
                  <a:gd name="connsiteY7" fmla="*/ 66770 h 421290"/>
                  <a:gd name="connsiteX8" fmla="*/ 354556 w 1805492"/>
                  <a:gd name="connsiteY8" fmla="*/ 409861 h 421290"/>
                  <a:gd name="connsiteX9" fmla="*/ 382179 w 1805492"/>
                  <a:gd name="connsiteY9" fmla="*/ 421291 h 421290"/>
                  <a:gd name="connsiteX10" fmla="*/ 1423261 w 1805492"/>
                  <a:gd name="connsiteY10" fmla="*/ 421291 h 421290"/>
                  <a:gd name="connsiteX11" fmla="*/ 1423261 w 1805492"/>
                  <a:gd name="connsiteY11" fmla="*/ 421291 h 42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5492" h="421290">
                    <a:moveTo>
                      <a:pt x="1423261" y="421291"/>
                    </a:moveTo>
                    <a:cubicBezTo>
                      <a:pt x="1433643" y="421291"/>
                      <a:pt x="1443549" y="417195"/>
                      <a:pt x="1450884" y="409861"/>
                    </a:cubicBezTo>
                    <a:lnTo>
                      <a:pt x="1794069" y="66770"/>
                    </a:lnTo>
                    <a:cubicBezTo>
                      <a:pt x="1805214" y="55626"/>
                      <a:pt x="1808547" y="38767"/>
                      <a:pt x="1802547" y="24098"/>
                    </a:cubicBezTo>
                    <a:cubicBezTo>
                      <a:pt x="1796451" y="9525"/>
                      <a:pt x="1782258" y="0"/>
                      <a:pt x="1766447" y="0"/>
                    </a:cubicBezTo>
                    <a:lnTo>
                      <a:pt x="39088" y="0"/>
                    </a:lnTo>
                    <a:cubicBezTo>
                      <a:pt x="23277" y="0"/>
                      <a:pt x="8989" y="9525"/>
                      <a:pt x="2988" y="24098"/>
                    </a:cubicBezTo>
                    <a:cubicBezTo>
                      <a:pt x="-3108" y="38671"/>
                      <a:pt x="321" y="55531"/>
                      <a:pt x="11466" y="66770"/>
                    </a:cubicBezTo>
                    <a:lnTo>
                      <a:pt x="354556" y="409861"/>
                    </a:lnTo>
                    <a:cubicBezTo>
                      <a:pt x="361890" y="417195"/>
                      <a:pt x="371892" y="421291"/>
                      <a:pt x="382179" y="421291"/>
                    </a:cubicBezTo>
                    <a:lnTo>
                      <a:pt x="1423261" y="421291"/>
                    </a:lnTo>
                    <a:lnTo>
                      <a:pt x="1423261" y="421291"/>
                    </a:lnTo>
                    <a:close/>
                  </a:path>
                </a:pathLst>
              </a:custGeom>
              <a:solidFill>
                <a:srgbClr val="AF22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85000"/>
                      <a:lumOff val="15000"/>
                    </a:schemeClr>
                  </a:solidFill>
                  <a:latin typeface="+mj-ea"/>
                  <a:ea typeface="+mj-ea"/>
                  <a:cs typeface="思源黑体旧字形 Light" panose="020B0300000000000000" charset="-128"/>
                </a:endParaRPr>
              </a:p>
            </p:txBody>
          </p:sp>
          <p:sp>
            <p:nvSpPr>
              <p:cNvPr id="26" name="图形"/>
              <p:cNvSpPr/>
              <p:nvPr>
                <p:custDataLst>
                  <p:tags r:id="rId8"/>
                </p:custDataLst>
              </p:nvPr>
            </p:nvSpPr>
            <p:spPr>
              <a:xfrm>
                <a:off x="4424997" y="3002970"/>
                <a:ext cx="3343182" cy="779587"/>
              </a:xfrm>
              <a:custGeom>
                <a:avLst/>
                <a:gdLst>
                  <a:gd name="connsiteX0" fmla="*/ 1766447 w 1805492"/>
                  <a:gd name="connsiteY0" fmla="*/ 421291 h 421290"/>
                  <a:gd name="connsiteX1" fmla="*/ 1802547 w 1805492"/>
                  <a:gd name="connsiteY1" fmla="*/ 397193 h 421290"/>
                  <a:gd name="connsiteX2" fmla="*/ 1794069 w 1805492"/>
                  <a:gd name="connsiteY2" fmla="*/ 354616 h 421290"/>
                  <a:gd name="connsiteX3" fmla="*/ 1450884 w 1805492"/>
                  <a:gd name="connsiteY3" fmla="*/ 11430 h 421290"/>
                  <a:gd name="connsiteX4" fmla="*/ 1423261 w 1805492"/>
                  <a:gd name="connsiteY4" fmla="*/ 0 h 421290"/>
                  <a:gd name="connsiteX5" fmla="*/ 382274 w 1805492"/>
                  <a:gd name="connsiteY5" fmla="*/ 0 h 421290"/>
                  <a:gd name="connsiteX6" fmla="*/ 354651 w 1805492"/>
                  <a:gd name="connsiteY6" fmla="*/ 11430 h 421290"/>
                  <a:gd name="connsiteX7" fmla="*/ 11466 w 1805492"/>
                  <a:gd name="connsiteY7" fmla="*/ 354520 h 421290"/>
                  <a:gd name="connsiteX8" fmla="*/ 2988 w 1805492"/>
                  <a:gd name="connsiteY8" fmla="*/ 397097 h 421290"/>
                  <a:gd name="connsiteX9" fmla="*/ 39088 w 1805492"/>
                  <a:gd name="connsiteY9" fmla="*/ 421195 h 421290"/>
                  <a:gd name="connsiteX10" fmla="*/ 1766447 w 1805492"/>
                  <a:gd name="connsiteY10" fmla="*/ 421195 h 421290"/>
                  <a:gd name="connsiteX11" fmla="*/ 1766447 w 1805492"/>
                  <a:gd name="connsiteY11" fmla="*/ 421291 h 42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5492" h="421290">
                    <a:moveTo>
                      <a:pt x="1766447" y="421291"/>
                    </a:moveTo>
                    <a:cubicBezTo>
                      <a:pt x="1782258" y="421291"/>
                      <a:pt x="1796546" y="411766"/>
                      <a:pt x="1802547" y="397193"/>
                    </a:cubicBezTo>
                    <a:cubicBezTo>
                      <a:pt x="1808547" y="382619"/>
                      <a:pt x="1805214" y="365760"/>
                      <a:pt x="1794069" y="354616"/>
                    </a:cubicBezTo>
                    <a:lnTo>
                      <a:pt x="1450884" y="11430"/>
                    </a:lnTo>
                    <a:cubicBezTo>
                      <a:pt x="1443549" y="4096"/>
                      <a:pt x="1433548" y="0"/>
                      <a:pt x="1423261" y="0"/>
                    </a:cubicBezTo>
                    <a:lnTo>
                      <a:pt x="382274" y="0"/>
                    </a:lnTo>
                    <a:cubicBezTo>
                      <a:pt x="371892" y="0"/>
                      <a:pt x="361986" y="4096"/>
                      <a:pt x="354651" y="11430"/>
                    </a:cubicBezTo>
                    <a:lnTo>
                      <a:pt x="11466" y="354520"/>
                    </a:lnTo>
                    <a:cubicBezTo>
                      <a:pt x="321" y="365665"/>
                      <a:pt x="-3108" y="382524"/>
                      <a:pt x="2988" y="397097"/>
                    </a:cubicBezTo>
                    <a:cubicBezTo>
                      <a:pt x="9084" y="411670"/>
                      <a:pt x="23277" y="421195"/>
                      <a:pt x="39088" y="421195"/>
                    </a:cubicBezTo>
                    <a:lnTo>
                      <a:pt x="1766447" y="421195"/>
                    </a:lnTo>
                    <a:lnTo>
                      <a:pt x="1766447" y="421291"/>
                    </a:lnTo>
                    <a:close/>
                  </a:path>
                </a:pathLst>
              </a:custGeom>
              <a:solidFill>
                <a:srgbClr val="AF22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EE8A1"/>
                  </a:solidFill>
                  <a:latin typeface="+mj-ea"/>
                  <a:ea typeface="+mj-ea"/>
                  <a:cs typeface="思源黑体旧字形 Light" panose="020B0300000000000000" charset="-128"/>
                </a:endParaRPr>
              </a:p>
            </p:txBody>
          </p:sp>
          <p:sp>
            <p:nvSpPr>
              <p:cNvPr id="27" name="图形"/>
              <p:cNvSpPr/>
              <p:nvPr>
                <p:custDataLst>
                  <p:tags r:id="rId9"/>
                </p:custDataLst>
              </p:nvPr>
            </p:nvSpPr>
            <p:spPr>
              <a:xfrm>
                <a:off x="5296365" y="2038775"/>
                <a:ext cx="1601623" cy="872479"/>
              </a:xfrm>
              <a:custGeom>
                <a:avLst/>
                <a:gdLst>
                  <a:gd name="connsiteX0" fmla="*/ 825663 w 864750"/>
                  <a:gd name="connsiteY0" fmla="*/ 471488 h 471487"/>
                  <a:gd name="connsiteX1" fmla="*/ 861762 w 864750"/>
                  <a:gd name="connsiteY1" fmla="*/ 447294 h 471487"/>
                  <a:gd name="connsiteX2" fmla="*/ 853285 w 864750"/>
                  <a:gd name="connsiteY2" fmla="*/ 404717 h 471487"/>
                  <a:gd name="connsiteX3" fmla="*/ 459998 w 864750"/>
                  <a:gd name="connsiteY3" fmla="*/ 11430 h 471487"/>
                  <a:gd name="connsiteX4" fmla="*/ 404658 w 864750"/>
                  <a:gd name="connsiteY4" fmla="*/ 11430 h 471487"/>
                  <a:gd name="connsiteX5" fmla="*/ 11466 w 864750"/>
                  <a:gd name="connsiteY5" fmla="*/ 404717 h 471487"/>
                  <a:gd name="connsiteX6" fmla="*/ 2988 w 864750"/>
                  <a:gd name="connsiteY6" fmla="*/ 447294 h 471487"/>
                  <a:gd name="connsiteX7" fmla="*/ 39088 w 864750"/>
                  <a:gd name="connsiteY7" fmla="*/ 471488 h 471487"/>
                  <a:gd name="connsiteX8" fmla="*/ 825663 w 864750"/>
                  <a:gd name="connsiteY8" fmla="*/ 471488 h 471487"/>
                  <a:gd name="connsiteX9" fmla="*/ 825663 w 864750"/>
                  <a:gd name="connsiteY9" fmla="*/ 471488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750" h="471487">
                    <a:moveTo>
                      <a:pt x="825663" y="471488"/>
                    </a:moveTo>
                    <a:cubicBezTo>
                      <a:pt x="841474" y="471488"/>
                      <a:pt x="855761" y="461963"/>
                      <a:pt x="861762" y="447294"/>
                    </a:cubicBezTo>
                    <a:cubicBezTo>
                      <a:pt x="867858" y="432721"/>
                      <a:pt x="864429" y="415862"/>
                      <a:pt x="853285" y="404717"/>
                    </a:cubicBezTo>
                    <a:lnTo>
                      <a:pt x="459998" y="11430"/>
                    </a:lnTo>
                    <a:cubicBezTo>
                      <a:pt x="444758" y="-3810"/>
                      <a:pt x="419993" y="-3810"/>
                      <a:pt x="404658" y="11430"/>
                    </a:cubicBezTo>
                    <a:lnTo>
                      <a:pt x="11466" y="404717"/>
                    </a:lnTo>
                    <a:cubicBezTo>
                      <a:pt x="321" y="415862"/>
                      <a:pt x="-3108" y="432721"/>
                      <a:pt x="2988" y="447294"/>
                    </a:cubicBezTo>
                    <a:cubicBezTo>
                      <a:pt x="9084" y="461867"/>
                      <a:pt x="23277" y="471488"/>
                      <a:pt x="39088" y="471488"/>
                    </a:cubicBezTo>
                    <a:lnTo>
                      <a:pt x="825663" y="471488"/>
                    </a:lnTo>
                    <a:lnTo>
                      <a:pt x="825663" y="471488"/>
                    </a:lnTo>
                    <a:close/>
                  </a:path>
                </a:pathLst>
              </a:custGeom>
              <a:solidFill>
                <a:srgbClr val="AF222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tx1">
                      <a:lumMod val="85000"/>
                      <a:lumOff val="15000"/>
                    </a:schemeClr>
                  </a:solidFill>
                  <a:latin typeface="+mj-ea"/>
                  <a:ea typeface="+mj-ea"/>
                  <a:cs typeface="思源黑体旧字形 Light" panose="020B0300000000000000" charset="-128"/>
                </a:endParaRPr>
              </a:p>
            </p:txBody>
          </p:sp>
        </p:grpSp>
        <p:sp>
          <p:nvSpPr>
            <p:cNvPr id="7" name="图形"/>
            <p:cNvSpPr txBox="1"/>
            <p:nvPr>
              <p:custDataLst>
                <p:tags r:id="rId10"/>
              </p:custDataLst>
            </p:nvPr>
          </p:nvSpPr>
          <p:spPr>
            <a:xfrm>
              <a:off x="1167" y="7373"/>
              <a:ext cx="5310" cy="1670"/>
            </a:xfrm>
            <a:prstGeom prst="rect">
              <a:avLst/>
            </a:prstGeom>
            <a:noFill/>
          </p:spPr>
          <p:txBody>
            <a:bodyPr wrap="square">
              <a:spAutoFit/>
            </a:bodyPr>
            <a:lstStyle/>
            <a:p>
              <a:pPr>
                <a:lnSpc>
                  <a:spcPct val="150000"/>
                </a:lnSpc>
                <a:spcAft>
                  <a:spcPts val="500"/>
                </a:spcAft>
              </a:pPr>
              <a:r>
                <a:rPr lang="zh-CN" sz="1400">
                  <a:solidFill>
                    <a:schemeClr val="tx1">
                      <a:lumMod val="85000"/>
                      <a:lumOff val="15000"/>
                    </a:schemeClr>
                  </a:solidFill>
                  <a:effectLst/>
                  <a:latin typeface="+mj-ea"/>
                  <a:ea typeface="+mj-ea"/>
                  <a:cs typeface="思源黑体旧字形 Light" panose="020B0300000000000000" charset="-128"/>
                  <a:sym typeface="+mn-ea"/>
                </a:rPr>
                <a:t>在此处添加您的文本内容在此处添加您的文本内容此处添加您的文本内容添加您的文本内容添加您的文本内容</a:t>
              </a:r>
              <a:endParaRPr lang="zh-CN" altLang="zh-CN" sz="1400" kern="100" dirty="0">
                <a:solidFill>
                  <a:schemeClr val="tx1">
                    <a:lumMod val="85000"/>
                    <a:lumOff val="15000"/>
                  </a:schemeClr>
                </a:solidFill>
                <a:effectLst/>
                <a:latin typeface="+mj-ea"/>
                <a:ea typeface="+mj-ea"/>
                <a:cs typeface="思源黑体旧字形 Light" panose="020B0300000000000000" charset="-128"/>
                <a:sym typeface="+mn-ea"/>
              </a:endParaRPr>
            </a:p>
          </p:txBody>
        </p:sp>
        <p:sp>
          <p:nvSpPr>
            <p:cNvPr id="8" name="图形"/>
            <p:cNvSpPr txBox="1"/>
            <p:nvPr>
              <p:custDataLst>
                <p:tags r:id="rId11"/>
              </p:custDataLst>
            </p:nvPr>
          </p:nvSpPr>
          <p:spPr>
            <a:xfrm>
              <a:off x="1167" y="6696"/>
              <a:ext cx="3768" cy="630"/>
            </a:xfrm>
            <a:prstGeom prst="rect">
              <a:avLst/>
            </a:prstGeom>
            <a:noFill/>
          </p:spPr>
          <p:txBody>
            <a:bodyPr wrap="square" rtlCol="0">
              <a:spAutoFit/>
            </a:bodyPr>
            <a:lstStyle/>
            <a:p>
              <a:r>
                <a:rPr lang="zh-CN" altLang="en-US" sz="2000" b="1" dirty="0">
                  <a:solidFill>
                    <a:schemeClr val="tx1">
                      <a:lumMod val="85000"/>
                      <a:lumOff val="15000"/>
                    </a:schemeClr>
                  </a:solidFill>
                  <a:latin typeface="+mj-ea"/>
                  <a:ea typeface="+mj-ea"/>
                  <a:cs typeface="思源黑体旧字形 Light" panose="020B0300000000000000" charset="-128"/>
                </a:rPr>
                <a:t>添加副标题</a:t>
              </a:r>
              <a:endParaRPr lang="zh-CN" altLang="en-US" sz="2000" b="1" dirty="0">
                <a:solidFill>
                  <a:schemeClr val="tx1">
                    <a:lumMod val="85000"/>
                    <a:lumOff val="15000"/>
                  </a:schemeClr>
                </a:solidFill>
                <a:latin typeface="+mj-ea"/>
                <a:ea typeface="+mj-ea"/>
                <a:cs typeface="思源黑体旧字形 Light" panose="020B0300000000000000" charset="-128"/>
              </a:endParaRPr>
            </a:p>
          </p:txBody>
        </p:sp>
        <p:sp>
          <p:nvSpPr>
            <p:cNvPr id="9" name="图形"/>
            <p:cNvSpPr txBox="1"/>
            <p:nvPr>
              <p:custDataLst>
                <p:tags r:id="rId12"/>
              </p:custDataLst>
            </p:nvPr>
          </p:nvSpPr>
          <p:spPr>
            <a:xfrm>
              <a:off x="1167" y="3467"/>
              <a:ext cx="5310" cy="1670"/>
            </a:xfrm>
            <a:prstGeom prst="rect">
              <a:avLst/>
            </a:prstGeom>
            <a:noFill/>
          </p:spPr>
          <p:txBody>
            <a:bodyPr wrap="square">
              <a:spAutoFit/>
            </a:bodyPr>
            <a:lstStyle/>
            <a:p>
              <a:pPr>
                <a:lnSpc>
                  <a:spcPct val="150000"/>
                </a:lnSpc>
                <a:spcAft>
                  <a:spcPts val="500"/>
                </a:spcAft>
              </a:pPr>
              <a:r>
                <a:rPr lang="zh-CN" sz="1400">
                  <a:solidFill>
                    <a:schemeClr val="tx1">
                      <a:lumMod val="85000"/>
                      <a:lumOff val="15000"/>
                    </a:schemeClr>
                  </a:solidFill>
                  <a:effectLst/>
                  <a:latin typeface="+mj-ea"/>
                  <a:ea typeface="+mj-ea"/>
                  <a:cs typeface="思源黑体旧字形 Light" panose="020B0300000000000000" charset="-128"/>
                  <a:sym typeface="+mn-ea"/>
                </a:rPr>
                <a:t>在此处添加您的文本内容在此处添加您的文本内容此处添加您的文本内容添加您的文本内容添加您的文本内容</a:t>
              </a:r>
              <a:endParaRPr lang="zh-CN" altLang="zh-CN" sz="1400" kern="100" dirty="0">
                <a:solidFill>
                  <a:schemeClr val="tx1">
                    <a:lumMod val="85000"/>
                    <a:lumOff val="15000"/>
                  </a:schemeClr>
                </a:solidFill>
                <a:effectLst/>
                <a:latin typeface="+mj-ea"/>
                <a:ea typeface="+mj-ea"/>
                <a:cs typeface="包图粗黑体" panose="02000800000000000000" charset="-122"/>
              </a:endParaRPr>
            </a:p>
          </p:txBody>
        </p:sp>
        <p:sp>
          <p:nvSpPr>
            <p:cNvPr id="10" name="图形"/>
            <p:cNvSpPr txBox="1"/>
            <p:nvPr>
              <p:custDataLst>
                <p:tags r:id="rId13"/>
              </p:custDataLst>
            </p:nvPr>
          </p:nvSpPr>
          <p:spPr>
            <a:xfrm>
              <a:off x="1167" y="2790"/>
              <a:ext cx="3768" cy="630"/>
            </a:xfrm>
            <a:prstGeom prst="rect">
              <a:avLst/>
            </a:prstGeom>
            <a:noFill/>
          </p:spPr>
          <p:txBody>
            <a:bodyPr wrap="square" rtlCol="0">
              <a:spAutoFit/>
            </a:bodyPr>
            <a:lstStyle/>
            <a:p>
              <a:r>
                <a:rPr lang="zh-CN" altLang="en-US" sz="2000" b="1" dirty="0">
                  <a:solidFill>
                    <a:schemeClr val="tx1">
                      <a:lumMod val="85000"/>
                      <a:lumOff val="15000"/>
                    </a:schemeClr>
                  </a:solidFill>
                  <a:latin typeface="+mj-ea"/>
                  <a:ea typeface="+mj-ea"/>
                  <a:cs typeface="思源黑体旧字形 Light" panose="020B0300000000000000" charset="-128"/>
                </a:rPr>
                <a:t>添加副标题</a:t>
              </a:r>
              <a:endParaRPr lang="zh-CN" altLang="en-US" sz="2000" b="1" dirty="0">
                <a:solidFill>
                  <a:schemeClr val="tx1">
                    <a:lumMod val="85000"/>
                    <a:lumOff val="15000"/>
                  </a:schemeClr>
                </a:solidFill>
                <a:latin typeface="+mj-ea"/>
                <a:ea typeface="+mj-ea"/>
                <a:cs typeface="思源黑体旧字形 Light" panose="020B0300000000000000" charset="-128"/>
              </a:endParaRPr>
            </a:p>
          </p:txBody>
        </p:sp>
        <p:sp>
          <p:nvSpPr>
            <p:cNvPr id="15" name="图形"/>
            <p:cNvSpPr txBox="1"/>
            <p:nvPr>
              <p:custDataLst>
                <p:tags r:id="rId14"/>
              </p:custDataLst>
            </p:nvPr>
          </p:nvSpPr>
          <p:spPr>
            <a:xfrm>
              <a:off x="12568" y="7373"/>
              <a:ext cx="5310" cy="1670"/>
            </a:xfrm>
            <a:prstGeom prst="rect">
              <a:avLst/>
            </a:prstGeom>
            <a:noFill/>
          </p:spPr>
          <p:txBody>
            <a:bodyPr wrap="square">
              <a:spAutoFit/>
            </a:bodyPr>
            <a:lstStyle/>
            <a:p>
              <a:pPr algn="r">
                <a:lnSpc>
                  <a:spcPct val="150000"/>
                </a:lnSpc>
                <a:spcAft>
                  <a:spcPts val="500"/>
                </a:spcAft>
              </a:pPr>
              <a:r>
                <a:rPr lang="zh-CN" sz="1400">
                  <a:solidFill>
                    <a:schemeClr val="tx1">
                      <a:lumMod val="85000"/>
                      <a:lumOff val="15000"/>
                    </a:schemeClr>
                  </a:solidFill>
                  <a:effectLst/>
                  <a:latin typeface="+mj-ea"/>
                  <a:ea typeface="+mj-ea"/>
                  <a:cs typeface="思源黑体旧字形 Light" panose="020B0300000000000000" charset="-128"/>
                  <a:sym typeface="+mn-ea"/>
                </a:rPr>
                <a:t>在此处添加您的文本内容在此处添加您的文本内容此处添加您的文本内容添加您的文本内容添加您的文本内容</a:t>
              </a:r>
              <a:endParaRPr lang="zh-CN" altLang="zh-CN" sz="1400" kern="100" dirty="0">
                <a:solidFill>
                  <a:schemeClr val="tx1">
                    <a:lumMod val="85000"/>
                    <a:lumOff val="15000"/>
                  </a:schemeClr>
                </a:solidFill>
                <a:effectLst/>
                <a:latin typeface="+mj-ea"/>
                <a:ea typeface="+mj-ea"/>
                <a:cs typeface="思源黑体旧字形 Light" panose="020B0300000000000000" charset="-128"/>
                <a:sym typeface="+mn-ea"/>
              </a:endParaRPr>
            </a:p>
          </p:txBody>
        </p:sp>
        <p:sp>
          <p:nvSpPr>
            <p:cNvPr id="16" name="图形"/>
            <p:cNvSpPr txBox="1"/>
            <p:nvPr>
              <p:custDataLst>
                <p:tags r:id="rId15"/>
              </p:custDataLst>
            </p:nvPr>
          </p:nvSpPr>
          <p:spPr>
            <a:xfrm>
              <a:off x="14109" y="6696"/>
              <a:ext cx="3768" cy="630"/>
            </a:xfrm>
            <a:prstGeom prst="rect">
              <a:avLst/>
            </a:prstGeom>
            <a:noFill/>
          </p:spPr>
          <p:txBody>
            <a:bodyPr wrap="square" rtlCol="0">
              <a:spAutoFit/>
            </a:bodyPr>
            <a:lstStyle/>
            <a:p>
              <a:pPr algn="r"/>
              <a:r>
                <a:rPr lang="zh-CN" altLang="en-US" sz="2000" b="1" dirty="0">
                  <a:solidFill>
                    <a:schemeClr val="tx1">
                      <a:lumMod val="85000"/>
                      <a:lumOff val="15000"/>
                    </a:schemeClr>
                  </a:solidFill>
                  <a:latin typeface="+mj-ea"/>
                  <a:ea typeface="+mj-ea"/>
                  <a:cs typeface="思源黑体旧字形 Light" panose="020B0300000000000000" charset="-128"/>
                </a:rPr>
                <a:t>添加副标题</a:t>
              </a:r>
              <a:endParaRPr lang="zh-CN" altLang="en-US" sz="2000" b="1" dirty="0">
                <a:solidFill>
                  <a:schemeClr val="tx1">
                    <a:lumMod val="85000"/>
                    <a:lumOff val="15000"/>
                  </a:schemeClr>
                </a:solidFill>
                <a:latin typeface="+mj-ea"/>
                <a:ea typeface="+mj-ea"/>
                <a:cs typeface="思源黑体旧字形 Light" panose="020B0300000000000000" charset="-128"/>
              </a:endParaRPr>
            </a:p>
          </p:txBody>
        </p:sp>
        <p:sp>
          <p:nvSpPr>
            <p:cNvPr id="17" name="图形"/>
            <p:cNvSpPr txBox="1"/>
            <p:nvPr>
              <p:custDataLst>
                <p:tags r:id="rId16"/>
              </p:custDataLst>
            </p:nvPr>
          </p:nvSpPr>
          <p:spPr>
            <a:xfrm>
              <a:off x="12568" y="3467"/>
              <a:ext cx="5310" cy="1670"/>
            </a:xfrm>
            <a:prstGeom prst="rect">
              <a:avLst/>
            </a:prstGeom>
            <a:noFill/>
          </p:spPr>
          <p:txBody>
            <a:bodyPr wrap="square">
              <a:spAutoFit/>
            </a:bodyPr>
            <a:lstStyle/>
            <a:p>
              <a:pPr algn="r">
                <a:lnSpc>
                  <a:spcPct val="150000"/>
                </a:lnSpc>
                <a:spcAft>
                  <a:spcPts val="500"/>
                </a:spcAft>
              </a:pPr>
              <a:r>
                <a:rPr lang="zh-CN" sz="1400">
                  <a:solidFill>
                    <a:schemeClr val="tx1">
                      <a:lumMod val="85000"/>
                      <a:lumOff val="15000"/>
                    </a:schemeClr>
                  </a:solidFill>
                  <a:effectLst/>
                  <a:latin typeface="+mj-ea"/>
                  <a:ea typeface="+mj-ea"/>
                  <a:cs typeface="思源黑体旧字形 Light" panose="020B0300000000000000" charset="-128"/>
                  <a:sym typeface="+mn-ea"/>
                </a:rPr>
                <a:t>在此处添加您的文本内容在此处添加您的文本内容此处添加您的文本内容添加您的文本内容添加您的文本内容</a:t>
              </a:r>
              <a:endParaRPr lang="zh-CN" altLang="zh-CN" sz="1400" kern="100" dirty="0">
                <a:solidFill>
                  <a:schemeClr val="tx1">
                    <a:lumMod val="85000"/>
                    <a:lumOff val="15000"/>
                  </a:schemeClr>
                </a:solidFill>
                <a:effectLst/>
                <a:latin typeface="+mj-ea"/>
                <a:ea typeface="+mj-ea"/>
                <a:cs typeface="思源黑体旧字形 Light" panose="020B0300000000000000" charset="-128"/>
                <a:sym typeface="+mn-ea"/>
              </a:endParaRPr>
            </a:p>
          </p:txBody>
        </p:sp>
        <p:sp>
          <p:nvSpPr>
            <p:cNvPr id="18" name="图形"/>
            <p:cNvSpPr txBox="1"/>
            <p:nvPr>
              <p:custDataLst>
                <p:tags r:id="rId17"/>
              </p:custDataLst>
            </p:nvPr>
          </p:nvSpPr>
          <p:spPr>
            <a:xfrm>
              <a:off x="14109" y="2790"/>
              <a:ext cx="3768" cy="630"/>
            </a:xfrm>
            <a:prstGeom prst="rect">
              <a:avLst/>
            </a:prstGeom>
            <a:noFill/>
          </p:spPr>
          <p:txBody>
            <a:bodyPr wrap="square" rtlCol="0">
              <a:spAutoFit/>
            </a:bodyPr>
            <a:lstStyle/>
            <a:p>
              <a:pPr algn="r"/>
              <a:r>
                <a:rPr lang="zh-CN" altLang="en-US" sz="2000" b="1" dirty="0">
                  <a:solidFill>
                    <a:schemeClr val="tx1">
                      <a:lumMod val="85000"/>
                      <a:lumOff val="15000"/>
                    </a:schemeClr>
                  </a:solidFill>
                  <a:latin typeface="+mj-ea"/>
                  <a:ea typeface="+mj-ea"/>
                  <a:cs typeface="思源黑体旧字形 Light" panose="020B0300000000000000" charset="-128"/>
                </a:rPr>
                <a:t>添加副标题</a:t>
              </a:r>
              <a:endParaRPr lang="zh-CN" altLang="en-US" sz="2000" b="1" dirty="0">
                <a:solidFill>
                  <a:schemeClr val="tx1">
                    <a:lumMod val="85000"/>
                    <a:lumOff val="15000"/>
                  </a:schemeClr>
                </a:solidFill>
                <a:latin typeface="+mj-ea"/>
                <a:ea typeface="+mj-ea"/>
                <a:cs typeface="思源黑体旧字形 Light" panose="020B0300000000000000" charset="-128"/>
              </a:endParaRPr>
            </a:p>
          </p:txBody>
        </p:sp>
        <p:sp>
          <p:nvSpPr>
            <p:cNvPr id="20" name="图形"/>
            <p:cNvSpPr txBox="1"/>
            <p:nvPr>
              <p:custDataLst>
                <p:tags r:id="rId18"/>
              </p:custDataLst>
            </p:nvPr>
          </p:nvSpPr>
          <p:spPr>
            <a:xfrm>
              <a:off x="8349" y="6443"/>
              <a:ext cx="2524" cy="582"/>
            </a:xfrm>
            <a:prstGeom prst="rect">
              <a:avLst/>
            </a:prstGeom>
            <a:noFill/>
          </p:spPr>
          <p:txBody>
            <a:bodyPr wrap="square" rtlCol="0">
              <a:spAutoFit/>
            </a:bodyPr>
            <a:lstStyle/>
            <a:p>
              <a:pPr algn="ctr"/>
              <a:r>
                <a:rPr lang="zh-CN" altLang="en-US" b="1" dirty="0">
                  <a:blipFill>
                    <a:blip r:embed="rId3"/>
                    <a:stretch>
                      <a:fillRect/>
                    </a:stretch>
                  </a:blipFill>
                  <a:latin typeface="+mj-ea"/>
                  <a:ea typeface="+mj-ea"/>
                  <a:cs typeface="思源黑体旧字形 Light" panose="020B0300000000000000" charset="-128"/>
                </a:rPr>
                <a:t>关键字</a:t>
              </a:r>
              <a:endParaRPr lang="zh-CN" altLang="en-US" b="1" dirty="0">
                <a:blipFill>
                  <a:blip r:embed="rId3"/>
                  <a:stretch>
                    <a:fillRect/>
                  </a:stretch>
                </a:blipFill>
                <a:latin typeface="+mj-ea"/>
                <a:ea typeface="+mj-ea"/>
                <a:cs typeface="思源黑体旧字形 Light" panose="020B0300000000000000" charset="-128"/>
              </a:endParaRPr>
            </a:p>
          </p:txBody>
        </p:sp>
        <p:sp>
          <p:nvSpPr>
            <p:cNvPr id="21" name="图形"/>
            <p:cNvSpPr txBox="1"/>
            <p:nvPr>
              <p:custDataLst>
                <p:tags r:id="rId19"/>
              </p:custDataLst>
            </p:nvPr>
          </p:nvSpPr>
          <p:spPr>
            <a:xfrm>
              <a:off x="8349" y="5132"/>
              <a:ext cx="2524" cy="582"/>
            </a:xfrm>
            <a:prstGeom prst="rect">
              <a:avLst/>
            </a:prstGeom>
            <a:noFill/>
          </p:spPr>
          <p:txBody>
            <a:bodyPr wrap="square" rtlCol="0">
              <a:spAutoFit/>
            </a:bodyPr>
            <a:lstStyle/>
            <a:p>
              <a:pPr algn="ctr"/>
              <a:r>
                <a:rPr lang="zh-CN" altLang="en-US" b="1" dirty="0">
                  <a:blipFill>
                    <a:blip r:embed="rId3"/>
                    <a:stretch>
                      <a:fillRect/>
                    </a:stretch>
                  </a:blipFill>
                  <a:latin typeface="+mj-ea"/>
                  <a:ea typeface="+mj-ea"/>
                  <a:cs typeface="思源黑体旧字形 Light" panose="020B0300000000000000" charset="-128"/>
                </a:rPr>
                <a:t>关键字</a:t>
              </a:r>
              <a:endParaRPr lang="zh-CN" altLang="en-US" b="1" dirty="0">
                <a:blipFill>
                  <a:blip r:embed="rId3"/>
                  <a:stretch>
                    <a:fillRect/>
                  </a:stretch>
                </a:blipFill>
                <a:latin typeface="+mj-ea"/>
                <a:ea typeface="+mj-ea"/>
                <a:cs typeface="思源黑体旧字形 Light" panose="020B0300000000000000" charset="-128"/>
              </a:endParaRPr>
            </a:p>
          </p:txBody>
        </p:sp>
        <p:sp>
          <p:nvSpPr>
            <p:cNvPr id="22" name="图形"/>
            <p:cNvSpPr txBox="1"/>
            <p:nvPr>
              <p:custDataLst>
                <p:tags r:id="rId20"/>
              </p:custDataLst>
            </p:nvPr>
          </p:nvSpPr>
          <p:spPr>
            <a:xfrm>
              <a:off x="8349" y="3822"/>
              <a:ext cx="2524" cy="582"/>
            </a:xfrm>
            <a:prstGeom prst="rect">
              <a:avLst/>
            </a:prstGeom>
            <a:noFill/>
          </p:spPr>
          <p:txBody>
            <a:bodyPr wrap="square" rtlCol="0">
              <a:spAutoFit/>
            </a:bodyPr>
            <a:lstStyle/>
            <a:p>
              <a:pPr algn="ctr"/>
              <a:r>
                <a:rPr lang="zh-CN" altLang="en-US" b="1" dirty="0">
                  <a:blipFill>
                    <a:blip r:embed="rId3"/>
                    <a:stretch>
                      <a:fillRect/>
                    </a:stretch>
                  </a:blipFill>
                  <a:latin typeface="+mj-ea"/>
                  <a:ea typeface="+mj-ea"/>
                  <a:cs typeface="思源黑体旧字形 Light" panose="020B0300000000000000" charset="-128"/>
                </a:rPr>
                <a:t>关键字</a:t>
              </a:r>
              <a:endParaRPr lang="zh-CN" altLang="en-US" b="1" dirty="0">
                <a:blipFill>
                  <a:blip r:embed="rId3"/>
                  <a:stretch>
                    <a:fillRect/>
                  </a:stretch>
                </a:blipFill>
                <a:latin typeface="+mj-ea"/>
                <a:ea typeface="+mj-ea"/>
                <a:cs typeface="思源黑体旧字形 Light" panose="020B0300000000000000" charset="-128"/>
              </a:endParaRPr>
            </a:p>
          </p:txBody>
        </p:sp>
        <p:sp>
          <p:nvSpPr>
            <p:cNvPr id="23" name="图形"/>
            <p:cNvSpPr txBox="1"/>
            <p:nvPr>
              <p:custDataLst>
                <p:tags r:id="rId21"/>
              </p:custDataLst>
            </p:nvPr>
          </p:nvSpPr>
          <p:spPr>
            <a:xfrm>
              <a:off x="8349" y="7754"/>
              <a:ext cx="2524" cy="582"/>
            </a:xfrm>
            <a:prstGeom prst="rect">
              <a:avLst/>
            </a:prstGeom>
            <a:noFill/>
          </p:spPr>
          <p:txBody>
            <a:bodyPr wrap="square" rtlCol="0">
              <a:spAutoFit/>
            </a:bodyPr>
            <a:lstStyle/>
            <a:p>
              <a:pPr algn="ctr"/>
              <a:r>
                <a:rPr lang="zh-CN" altLang="en-US" b="1" dirty="0">
                  <a:blipFill>
                    <a:blip r:embed="rId3"/>
                    <a:stretch>
                      <a:fillRect/>
                    </a:stretch>
                  </a:blipFill>
                  <a:latin typeface="+mj-ea"/>
                  <a:ea typeface="+mj-ea"/>
                  <a:cs typeface="思源黑体旧字形 Light" panose="020B0300000000000000" charset="-128"/>
                </a:rPr>
                <a:t>关键字</a:t>
              </a:r>
              <a:endParaRPr lang="zh-CN" altLang="en-US" b="1" dirty="0">
                <a:blipFill>
                  <a:blip r:embed="rId3"/>
                  <a:stretch>
                    <a:fillRect/>
                  </a:stretch>
                </a:blipFill>
                <a:latin typeface="+mj-ea"/>
                <a:ea typeface="+mj-ea"/>
                <a:cs typeface="思源黑体旧字形 Light" panose="020B0300000000000000" charset="-128"/>
              </a:endParaRPr>
            </a:p>
          </p:txBody>
        </p:sp>
      </p:grpSp>
      <p:pic>
        <p:nvPicPr>
          <p:cNvPr id="28" name="图片 27" descr="logo"/>
          <p:cNvPicPr>
            <a:picLocks noChangeAspect="1"/>
          </p:cNvPicPr>
          <p:nvPr/>
        </p:nvPicPr>
        <p:blipFill>
          <a:blip r:embed="rId22"/>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8" name="文本框 27"/>
          <p:cNvSpPr txBox="1"/>
          <p:nvPr/>
        </p:nvSpPr>
        <p:spPr>
          <a:xfrm>
            <a:off x="997703" y="1641364"/>
            <a:ext cx="10136700" cy="929640"/>
          </a:xfrm>
          <a:prstGeom prst="rect">
            <a:avLst/>
          </a:prstGeom>
          <a:noFill/>
        </p:spPr>
        <p:txBody>
          <a:bodyPr wrap="square" rtlCol="0">
            <a:spAutoFit/>
          </a:bodyPr>
          <a:lstStyle/>
          <a:p>
            <a:pPr algn="ctr">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a:p>
            <a:pPr algn="ctr">
              <a:lnSpc>
                <a:spcPct val="130000"/>
              </a:lnSpc>
            </a:pPr>
            <a:endParaRPr lang="en-US" altLang="zh-CN" sz="1400">
              <a:solidFill>
                <a:schemeClr val="tx1">
                  <a:lumMod val="75000"/>
                  <a:lumOff val="25000"/>
                </a:schemeClr>
              </a:solidFill>
              <a:cs typeface="+mn-ea"/>
              <a:sym typeface="+mn-lt"/>
            </a:endParaRPr>
          </a:p>
        </p:txBody>
      </p:sp>
      <p:grpSp>
        <p:nvGrpSpPr>
          <p:cNvPr id="37" name="组合 36"/>
          <p:cNvGrpSpPr/>
          <p:nvPr>
            <p:custDataLst>
              <p:tags r:id="rId4"/>
            </p:custDataLst>
          </p:nvPr>
        </p:nvGrpSpPr>
        <p:grpSpPr>
          <a:xfrm>
            <a:off x="1019908" y="2980831"/>
            <a:ext cx="10501717" cy="2725905"/>
            <a:chOff x="1019908" y="2936764"/>
            <a:chExt cx="10501717" cy="2725905"/>
          </a:xfrm>
        </p:grpSpPr>
        <p:grpSp>
          <p:nvGrpSpPr>
            <p:cNvPr id="29" name="组合 28"/>
            <p:cNvGrpSpPr/>
            <p:nvPr/>
          </p:nvGrpSpPr>
          <p:grpSpPr>
            <a:xfrm>
              <a:off x="1019908" y="2936764"/>
              <a:ext cx="10501717" cy="2725905"/>
              <a:chOff x="1019908" y="2936765"/>
              <a:chExt cx="10501717" cy="2236080"/>
            </a:xfrm>
          </p:grpSpPr>
          <p:grpSp>
            <p:nvGrpSpPr>
              <p:cNvPr id="39" name="组合 38"/>
              <p:cNvGrpSpPr/>
              <p:nvPr/>
            </p:nvGrpSpPr>
            <p:grpSpPr>
              <a:xfrm>
                <a:off x="1019908" y="3039700"/>
                <a:ext cx="2123293" cy="2133145"/>
                <a:chOff x="1019908" y="2923795"/>
                <a:chExt cx="2123293" cy="2133145"/>
              </a:xfrm>
            </p:grpSpPr>
            <p:sp>
              <p:nvSpPr>
                <p:cNvPr id="49" name="矩形 17"/>
                <p:cNvSpPr/>
                <p:nvPr>
                  <p:custDataLst>
                    <p:tags r:id="rId5"/>
                  </p:custDataLst>
                </p:nvPr>
              </p:nvSpPr>
              <p:spPr>
                <a:xfrm>
                  <a:off x="1019908" y="2923795"/>
                  <a:ext cx="1910861" cy="1870943"/>
                </a:xfrm>
                <a:prstGeom prst="roundRect">
                  <a:avLst/>
                </a:prstGeom>
                <a:solidFill>
                  <a:srgbClr val="FCF3EA"/>
                </a:solidFill>
                <a:ln>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圆角 49"/>
                <p:cNvSpPr/>
                <p:nvPr>
                  <p:custDataLst>
                    <p:tags r:id="rId6"/>
                  </p:custDataLst>
                </p:nvPr>
              </p:nvSpPr>
              <p:spPr>
                <a:xfrm>
                  <a:off x="1517268" y="4533118"/>
                  <a:ext cx="1625933" cy="523822"/>
                </a:xfrm>
                <a:prstGeom prst="roundRect">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6605524" y="3039700"/>
                <a:ext cx="2123293" cy="2133145"/>
                <a:chOff x="1019908" y="2923795"/>
                <a:chExt cx="2123293" cy="2133145"/>
              </a:xfrm>
            </p:grpSpPr>
            <p:sp>
              <p:nvSpPr>
                <p:cNvPr id="47" name="矩形 9"/>
                <p:cNvSpPr/>
                <p:nvPr>
                  <p:custDataLst>
                    <p:tags r:id="rId7"/>
                  </p:custDataLst>
                </p:nvPr>
              </p:nvSpPr>
              <p:spPr>
                <a:xfrm>
                  <a:off x="1019908" y="2923795"/>
                  <a:ext cx="1910861" cy="1870943"/>
                </a:xfrm>
                <a:prstGeom prst="roundRect">
                  <a:avLst/>
                </a:prstGeom>
                <a:solidFill>
                  <a:srgbClr val="FCF3EA"/>
                </a:solidFill>
                <a:ln>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圆角 47"/>
                <p:cNvSpPr/>
                <p:nvPr>
                  <p:custDataLst>
                    <p:tags r:id="rId8"/>
                  </p:custDataLst>
                </p:nvPr>
              </p:nvSpPr>
              <p:spPr>
                <a:xfrm>
                  <a:off x="1517268" y="4533118"/>
                  <a:ext cx="1625933" cy="523822"/>
                </a:xfrm>
                <a:prstGeom prst="roundRect">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3812717" y="2936765"/>
                <a:ext cx="2123294" cy="2052349"/>
                <a:chOff x="1019908" y="2860237"/>
                <a:chExt cx="2123293" cy="2052349"/>
              </a:xfrm>
            </p:grpSpPr>
            <p:sp>
              <p:nvSpPr>
                <p:cNvPr id="43" name="矩形 26"/>
                <p:cNvSpPr/>
                <p:nvPr>
                  <p:custDataLst>
                    <p:tags r:id="rId9"/>
                  </p:custDataLst>
                </p:nvPr>
              </p:nvSpPr>
              <p:spPr>
                <a:xfrm>
                  <a:off x="1019908" y="3041643"/>
                  <a:ext cx="1910861" cy="1870943"/>
                </a:xfrm>
                <a:prstGeom prst="roundRect">
                  <a:avLst/>
                </a:prstGeom>
                <a:solidFill>
                  <a:srgbClr val="FCF3EA"/>
                </a:solidFill>
                <a:ln>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圆角 45"/>
                <p:cNvSpPr/>
                <p:nvPr>
                  <p:custDataLst>
                    <p:tags r:id="rId10"/>
                  </p:custDataLst>
                </p:nvPr>
              </p:nvSpPr>
              <p:spPr>
                <a:xfrm>
                  <a:off x="1517268" y="2860237"/>
                  <a:ext cx="1625933" cy="523822"/>
                </a:xfrm>
                <a:prstGeom prst="roundRect">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9398332" y="2936765"/>
                <a:ext cx="2123293" cy="2052349"/>
                <a:chOff x="1019908" y="2860237"/>
                <a:chExt cx="2123293" cy="2052349"/>
              </a:xfrm>
            </p:grpSpPr>
            <p:sp>
              <p:nvSpPr>
                <p:cNvPr id="44" name="矩形 43"/>
                <p:cNvSpPr/>
                <p:nvPr>
                  <p:custDataLst>
                    <p:tags r:id="rId11"/>
                  </p:custDataLst>
                </p:nvPr>
              </p:nvSpPr>
              <p:spPr>
                <a:xfrm>
                  <a:off x="1019908" y="3041643"/>
                  <a:ext cx="1910861" cy="1870943"/>
                </a:xfrm>
                <a:prstGeom prst="roundRect">
                  <a:avLst/>
                </a:prstGeom>
                <a:solidFill>
                  <a:srgbClr val="FCF3EA"/>
                </a:solidFill>
                <a:ln>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圆角 44"/>
                <p:cNvSpPr/>
                <p:nvPr>
                  <p:custDataLst>
                    <p:tags r:id="rId12"/>
                  </p:custDataLst>
                </p:nvPr>
              </p:nvSpPr>
              <p:spPr>
                <a:xfrm>
                  <a:off x="1517268" y="2860237"/>
                  <a:ext cx="1625933" cy="523822"/>
                </a:xfrm>
                <a:prstGeom prst="roundRect">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30" name="TextBox 7"/>
            <p:cNvSpPr txBox="1"/>
            <p:nvPr>
              <p:custDataLst>
                <p:tags r:id="rId13"/>
              </p:custDataLst>
            </p:nvPr>
          </p:nvSpPr>
          <p:spPr>
            <a:xfrm>
              <a:off x="1517268" y="5138817"/>
              <a:ext cx="1605794" cy="442674"/>
            </a:xfrm>
            <a:prstGeom prst="roundRect">
              <a:avLst/>
            </a:prstGeom>
            <a:noFill/>
          </p:spPr>
          <p:txBody>
            <a:bodyPr wrap="square" rtlCol="0">
              <a:spAutoFit/>
            </a:bodyPr>
            <a:lstStyle/>
            <a:p>
              <a:pPr algn="ctr"/>
              <a:r>
                <a:rPr lang="zh-CN" altLang="en-US" sz="2000" b="1">
                  <a:blipFill>
                    <a:blip r:embed="rId3"/>
                    <a:stretch>
                      <a:fillRect/>
                    </a:stretch>
                  </a:blipFill>
                  <a:cs typeface="+mn-ea"/>
                  <a:sym typeface="+mn-lt"/>
                </a:rPr>
                <a:t>添加标题</a:t>
              </a:r>
              <a:endParaRPr lang="en-US" altLang="zh-CN" sz="2000" b="1" dirty="0">
                <a:blipFill>
                  <a:blip r:embed="rId3"/>
                  <a:stretch>
                    <a:fillRect/>
                  </a:stretch>
                </a:blipFill>
                <a:cs typeface="+mn-ea"/>
                <a:sym typeface="+mn-lt"/>
              </a:endParaRPr>
            </a:p>
          </p:txBody>
        </p:sp>
        <p:sp>
          <p:nvSpPr>
            <p:cNvPr id="31" name="文本框 30"/>
            <p:cNvSpPr txBox="1"/>
            <p:nvPr>
              <p:custDataLst>
                <p:tags r:id="rId14"/>
              </p:custDataLst>
            </p:nvPr>
          </p:nvSpPr>
          <p:spPr>
            <a:xfrm>
              <a:off x="1204539" y="3268606"/>
              <a:ext cx="1613369" cy="1639491"/>
            </a:xfrm>
            <a:prstGeom prst="round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sp>
          <p:nvSpPr>
            <p:cNvPr id="32" name="TextBox 7"/>
            <p:cNvSpPr txBox="1"/>
            <p:nvPr>
              <p:custDataLst>
                <p:tags r:id="rId15"/>
              </p:custDataLst>
            </p:nvPr>
          </p:nvSpPr>
          <p:spPr>
            <a:xfrm>
              <a:off x="7102884" y="5138817"/>
              <a:ext cx="1600200" cy="442674"/>
            </a:xfrm>
            <a:prstGeom prst="roundRect">
              <a:avLst/>
            </a:prstGeom>
            <a:noFill/>
          </p:spPr>
          <p:txBody>
            <a:bodyPr wrap="square" rtlCol="0">
              <a:spAutoFit/>
            </a:bodyPr>
            <a:lstStyle/>
            <a:p>
              <a:pPr algn="ctr"/>
              <a:r>
                <a:rPr lang="zh-CN" altLang="en-US" sz="2000" b="1">
                  <a:blipFill>
                    <a:blip r:embed="rId3"/>
                    <a:stretch>
                      <a:fillRect/>
                    </a:stretch>
                  </a:blipFill>
                  <a:cs typeface="+mn-ea"/>
                  <a:sym typeface="+mn-lt"/>
                </a:rPr>
                <a:t>添加标题</a:t>
              </a:r>
              <a:endParaRPr lang="en-US" altLang="zh-CN" sz="2000" b="1" dirty="0">
                <a:blipFill>
                  <a:blip r:embed="rId3"/>
                  <a:stretch>
                    <a:fillRect/>
                  </a:stretch>
                </a:blipFill>
                <a:cs typeface="+mn-ea"/>
                <a:sym typeface="+mn-lt"/>
              </a:endParaRPr>
            </a:p>
          </p:txBody>
        </p:sp>
        <p:sp>
          <p:nvSpPr>
            <p:cNvPr id="33" name="文本框 32"/>
            <p:cNvSpPr txBox="1"/>
            <p:nvPr>
              <p:custDataLst>
                <p:tags r:id="rId16"/>
              </p:custDataLst>
            </p:nvPr>
          </p:nvSpPr>
          <p:spPr>
            <a:xfrm>
              <a:off x="6712625" y="3268606"/>
              <a:ext cx="1613369" cy="1639491"/>
            </a:xfrm>
            <a:prstGeom prst="round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sp>
          <p:nvSpPr>
            <p:cNvPr id="34" name="文本框 33"/>
            <p:cNvSpPr txBox="1"/>
            <p:nvPr>
              <p:custDataLst>
                <p:tags r:id="rId17"/>
              </p:custDataLst>
            </p:nvPr>
          </p:nvSpPr>
          <p:spPr>
            <a:xfrm>
              <a:off x="3991141" y="3678121"/>
              <a:ext cx="1613370" cy="1639491"/>
            </a:xfrm>
            <a:prstGeom prst="round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sp>
          <p:nvSpPr>
            <p:cNvPr id="35" name="TextBox 7"/>
            <p:cNvSpPr txBox="1"/>
            <p:nvPr>
              <p:custDataLst>
                <p:tags r:id="rId18"/>
              </p:custDataLst>
            </p:nvPr>
          </p:nvSpPr>
          <p:spPr>
            <a:xfrm>
              <a:off x="4310077" y="3065939"/>
              <a:ext cx="1625935" cy="442674"/>
            </a:xfrm>
            <a:prstGeom prst="roundRect">
              <a:avLst/>
            </a:prstGeom>
            <a:noFill/>
          </p:spPr>
          <p:txBody>
            <a:bodyPr wrap="square" rtlCol="0">
              <a:spAutoFit/>
            </a:bodyPr>
            <a:lstStyle/>
            <a:p>
              <a:pPr algn="ctr"/>
              <a:r>
                <a:rPr lang="zh-CN" altLang="en-US" sz="2000" b="1">
                  <a:blipFill>
                    <a:blip r:embed="rId3"/>
                    <a:stretch>
                      <a:fillRect/>
                    </a:stretch>
                  </a:blipFill>
                  <a:cs typeface="+mn-ea"/>
                  <a:sym typeface="+mn-lt"/>
                </a:rPr>
                <a:t>添加标题</a:t>
              </a:r>
              <a:endParaRPr lang="en-US" altLang="zh-CN" sz="2000" b="1" dirty="0">
                <a:blipFill>
                  <a:blip r:embed="rId3"/>
                  <a:stretch>
                    <a:fillRect/>
                  </a:stretch>
                </a:blipFill>
                <a:cs typeface="+mn-ea"/>
                <a:sym typeface="+mn-lt"/>
              </a:endParaRPr>
            </a:p>
          </p:txBody>
        </p:sp>
        <p:sp>
          <p:nvSpPr>
            <p:cNvPr id="36" name="文本框 35"/>
            <p:cNvSpPr txBox="1"/>
            <p:nvPr>
              <p:custDataLst>
                <p:tags r:id="rId19"/>
              </p:custDataLst>
            </p:nvPr>
          </p:nvSpPr>
          <p:spPr>
            <a:xfrm>
              <a:off x="9550221" y="3678121"/>
              <a:ext cx="1613369" cy="1639491"/>
            </a:xfrm>
            <a:prstGeom prst="round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在此处添加您的文本内容在此处添加您的文本内容在此处添加您的文本内容</a:t>
              </a:r>
              <a:endParaRPr lang="en-US" altLang="zh-CN" sz="1400">
                <a:solidFill>
                  <a:schemeClr val="tx1">
                    <a:lumMod val="75000"/>
                    <a:lumOff val="25000"/>
                  </a:schemeClr>
                </a:solidFill>
                <a:cs typeface="+mn-ea"/>
                <a:sym typeface="+mn-lt"/>
              </a:endParaRPr>
            </a:p>
          </p:txBody>
        </p:sp>
        <p:sp>
          <p:nvSpPr>
            <p:cNvPr id="38" name="TextBox 7"/>
            <p:cNvSpPr txBox="1"/>
            <p:nvPr>
              <p:custDataLst>
                <p:tags r:id="rId20"/>
              </p:custDataLst>
            </p:nvPr>
          </p:nvSpPr>
          <p:spPr>
            <a:xfrm>
              <a:off x="9895691" y="3065939"/>
              <a:ext cx="1625842" cy="442674"/>
            </a:xfrm>
            <a:prstGeom prst="roundRect">
              <a:avLst/>
            </a:prstGeom>
            <a:noFill/>
          </p:spPr>
          <p:txBody>
            <a:bodyPr wrap="square" rtlCol="0">
              <a:spAutoFit/>
            </a:bodyPr>
            <a:lstStyle/>
            <a:p>
              <a:pPr algn="ctr"/>
              <a:r>
                <a:rPr lang="zh-CN" altLang="en-US" sz="2000" b="1">
                  <a:blipFill>
                    <a:blip r:embed="rId3"/>
                    <a:stretch>
                      <a:fillRect/>
                    </a:stretch>
                  </a:blipFill>
                  <a:cs typeface="+mn-ea"/>
                  <a:sym typeface="+mn-lt"/>
                </a:rPr>
                <a:t>添加标题</a:t>
              </a:r>
              <a:endParaRPr lang="en-US" altLang="zh-CN" sz="2000" b="1" dirty="0">
                <a:blipFill>
                  <a:blip r:embed="rId3"/>
                  <a:stretch>
                    <a:fillRect/>
                  </a:stretch>
                </a:blipFill>
                <a:cs typeface="+mn-ea"/>
                <a:sym typeface="+mn-lt"/>
              </a:endParaRPr>
            </a:p>
          </p:txBody>
        </p:sp>
      </p:grpSp>
      <p:pic>
        <p:nvPicPr>
          <p:cNvPr id="3" name="图片 2" descr="logo"/>
          <p:cNvPicPr>
            <a:picLocks noChangeAspect="1"/>
          </p:cNvPicPr>
          <p:nvPr/>
        </p:nvPicPr>
        <p:blipFill>
          <a:blip r:embed="rId21"/>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734641" y="2076715"/>
            <a:ext cx="11193780" cy="3180715"/>
            <a:chOff x="1535" y="3036"/>
            <a:chExt cx="17628" cy="5009"/>
          </a:xfrm>
        </p:grpSpPr>
        <p:grpSp>
          <p:nvGrpSpPr>
            <p:cNvPr id="3" name="组合 2"/>
            <p:cNvGrpSpPr/>
            <p:nvPr/>
          </p:nvGrpSpPr>
          <p:grpSpPr>
            <a:xfrm>
              <a:off x="6253" y="3036"/>
              <a:ext cx="12910" cy="5009"/>
              <a:chOff x="6456" y="3690"/>
              <a:chExt cx="9082" cy="3523"/>
            </a:xfrm>
          </p:grpSpPr>
          <p:sp>
            <p:nvSpPr>
              <p:cNvPr id="20" name="椭圆 19"/>
              <p:cNvSpPr/>
              <p:nvPr>
                <p:custDataLst>
                  <p:tags r:id="rId4"/>
                </p:custDataLst>
              </p:nvPr>
            </p:nvSpPr>
            <p:spPr>
              <a:xfrm>
                <a:off x="6456" y="3690"/>
                <a:ext cx="3523" cy="3523"/>
              </a:xfrm>
              <a:prstGeom prst="ellipse">
                <a:avLst/>
              </a:prstGeom>
              <a:gradFill>
                <a:gsLst>
                  <a:gs pos="43000">
                    <a:schemeClr val="accent1">
                      <a:lumMod val="5000"/>
                      <a:lumOff val="95000"/>
                      <a:alpha val="0"/>
                    </a:schemeClr>
                  </a:gs>
                  <a:gs pos="100000">
                    <a:srgbClr val="FCF3EA"/>
                  </a:gs>
                </a:gsLst>
                <a:lin ang="0" scaled="0"/>
              </a:gradFill>
              <a:ln w="6350">
                <a:gradFill>
                  <a:gsLst>
                    <a:gs pos="0">
                      <a:schemeClr val="accent1">
                        <a:lumMod val="5000"/>
                        <a:lumOff val="95000"/>
                        <a:alpha val="0"/>
                      </a:schemeClr>
                    </a:gs>
                    <a:gs pos="100000">
                      <a:srgbClr val="ECA461"/>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1" name="组合 20"/>
              <p:cNvGrpSpPr/>
              <p:nvPr/>
            </p:nvGrpSpPr>
            <p:grpSpPr>
              <a:xfrm>
                <a:off x="6699" y="3690"/>
                <a:ext cx="8839" cy="3523"/>
                <a:chOff x="6699" y="3690"/>
                <a:chExt cx="8839" cy="3523"/>
              </a:xfrm>
            </p:grpSpPr>
            <p:sp>
              <p:nvSpPr>
                <p:cNvPr id="23" name="椭圆 22"/>
                <p:cNvSpPr/>
                <p:nvPr>
                  <p:custDataLst>
                    <p:tags r:id="rId5"/>
                  </p:custDataLst>
                </p:nvPr>
              </p:nvSpPr>
              <p:spPr>
                <a:xfrm>
                  <a:off x="8888" y="3690"/>
                  <a:ext cx="3523" cy="3523"/>
                </a:xfrm>
                <a:prstGeom prst="ellipse">
                  <a:avLst/>
                </a:prstGeom>
                <a:gradFill>
                  <a:gsLst>
                    <a:gs pos="43000">
                      <a:schemeClr val="accent1">
                        <a:lumMod val="5000"/>
                        <a:lumOff val="95000"/>
                        <a:alpha val="0"/>
                      </a:schemeClr>
                    </a:gs>
                    <a:gs pos="100000">
                      <a:srgbClr val="FCF3EA"/>
                    </a:gs>
                  </a:gsLst>
                  <a:lin ang="0" scaled="0"/>
                </a:gradFill>
                <a:ln w="6350">
                  <a:gradFill>
                    <a:gsLst>
                      <a:gs pos="0">
                        <a:schemeClr val="accent1">
                          <a:lumMod val="5000"/>
                          <a:lumOff val="95000"/>
                          <a:alpha val="0"/>
                        </a:schemeClr>
                      </a:gs>
                      <a:gs pos="100000">
                        <a:srgbClr val="ECA461"/>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2" name="椭圆 21"/>
                <p:cNvSpPr/>
                <p:nvPr>
                  <p:custDataLst>
                    <p:tags r:id="rId6"/>
                  </p:custDataLst>
                </p:nvPr>
              </p:nvSpPr>
              <p:spPr>
                <a:xfrm>
                  <a:off x="12015" y="3690"/>
                  <a:ext cx="3523" cy="3523"/>
                </a:xfrm>
                <a:prstGeom prst="ellipse">
                  <a:avLst/>
                </a:prstGeom>
                <a:gradFill>
                  <a:gsLst>
                    <a:gs pos="43000">
                      <a:schemeClr val="accent1">
                        <a:lumMod val="5000"/>
                        <a:lumOff val="95000"/>
                        <a:alpha val="0"/>
                      </a:schemeClr>
                    </a:gs>
                    <a:gs pos="100000">
                      <a:srgbClr val="FCF3EA"/>
                    </a:gs>
                  </a:gsLst>
                  <a:lin ang="0" scaled="0"/>
                </a:gradFill>
                <a:ln w="6350">
                  <a:gradFill>
                    <a:gsLst>
                      <a:gs pos="0">
                        <a:schemeClr val="accent1">
                          <a:lumMod val="5000"/>
                          <a:lumOff val="95000"/>
                          <a:alpha val="0"/>
                        </a:schemeClr>
                      </a:gs>
                      <a:gs pos="100000">
                        <a:srgbClr val="ECA461"/>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椭圆 23"/>
                <p:cNvSpPr/>
                <p:nvPr>
                  <p:custDataLst>
                    <p:tags r:id="rId7"/>
                  </p:custDataLst>
                </p:nvPr>
              </p:nvSpPr>
              <p:spPr>
                <a:xfrm>
                  <a:off x="6699" y="4352"/>
                  <a:ext cx="266" cy="266"/>
                </a:xfrm>
                <a:prstGeom prst="ellipse">
                  <a:avLst/>
                </a:prstGeom>
                <a:solidFill>
                  <a:srgbClr val="AF2223"/>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5" name="矩形 24"/>
                <p:cNvSpPr/>
                <p:nvPr>
                  <p:custDataLst>
                    <p:tags r:id="rId8"/>
                  </p:custDataLst>
                </p:nvPr>
              </p:nvSpPr>
              <p:spPr>
                <a:xfrm>
                  <a:off x="7186" y="4220"/>
                  <a:ext cx="1851" cy="2428"/>
                </a:xfrm>
                <a:prstGeom prst="rect">
                  <a:avLst/>
                </a:prstGeom>
              </p:spPr>
              <p:txBody>
                <a:bodyPr wrap="square">
                  <a:spAutoFit/>
                </a:bodyPr>
                <a:lstStyle/>
                <a:p>
                  <a:pPr algn="l">
                    <a:lnSpc>
                      <a:spcPct val="130000"/>
                    </a:lnSpc>
                  </a:pPr>
                  <a:r>
                    <a:rPr lang="zh-CN" altLang="en-US" sz="15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500" dirty="0">
                    <a:cs typeface="+mn-ea"/>
                    <a:sym typeface="+mn-lt"/>
                  </a:endParaRPr>
                </a:p>
              </p:txBody>
            </p:sp>
            <p:sp>
              <p:nvSpPr>
                <p:cNvPr id="26" name="椭圆 25"/>
                <p:cNvSpPr/>
                <p:nvPr>
                  <p:custDataLst>
                    <p:tags r:id="rId9"/>
                  </p:custDataLst>
                </p:nvPr>
              </p:nvSpPr>
              <p:spPr>
                <a:xfrm>
                  <a:off x="9132" y="4352"/>
                  <a:ext cx="266" cy="266"/>
                </a:xfrm>
                <a:prstGeom prst="ellipse">
                  <a:avLst/>
                </a:prstGeom>
                <a:solidFill>
                  <a:srgbClr val="AF2223"/>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7" name="矩形 26"/>
                <p:cNvSpPr/>
                <p:nvPr>
                  <p:custDataLst>
                    <p:tags r:id="rId10"/>
                  </p:custDataLst>
                </p:nvPr>
              </p:nvSpPr>
              <p:spPr>
                <a:xfrm>
                  <a:off x="9828" y="4220"/>
                  <a:ext cx="1933" cy="2095"/>
                </a:xfrm>
                <a:prstGeom prst="rect">
                  <a:avLst/>
                </a:prstGeom>
              </p:spPr>
              <p:txBody>
                <a:bodyPr wrap="square">
                  <a:spAutoFit/>
                </a:bodyPr>
                <a:lstStyle/>
                <a:p>
                  <a:pPr algn="l">
                    <a:lnSpc>
                      <a:spcPct val="130000"/>
                    </a:lnSpc>
                  </a:pPr>
                  <a:r>
                    <a:rPr lang="zh-CN" altLang="en-US" sz="15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500" dirty="0">
                    <a:cs typeface="+mn-ea"/>
                    <a:sym typeface="+mn-lt"/>
                  </a:endParaRPr>
                </a:p>
              </p:txBody>
            </p:sp>
            <p:sp>
              <p:nvSpPr>
                <p:cNvPr id="28" name="椭圆 27"/>
                <p:cNvSpPr/>
                <p:nvPr>
                  <p:custDataLst>
                    <p:tags r:id="rId11"/>
                  </p:custDataLst>
                </p:nvPr>
              </p:nvSpPr>
              <p:spPr>
                <a:xfrm>
                  <a:off x="12258" y="4352"/>
                  <a:ext cx="266" cy="266"/>
                </a:xfrm>
                <a:prstGeom prst="ellipse">
                  <a:avLst/>
                </a:prstGeom>
                <a:solidFill>
                  <a:srgbClr val="AF2223"/>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9" name="矩形 28"/>
                <p:cNvSpPr/>
                <p:nvPr>
                  <p:custDataLst>
                    <p:tags r:id="rId12"/>
                  </p:custDataLst>
                </p:nvPr>
              </p:nvSpPr>
              <p:spPr>
                <a:xfrm>
                  <a:off x="12875" y="4220"/>
                  <a:ext cx="1787" cy="2428"/>
                </a:xfrm>
                <a:prstGeom prst="rect">
                  <a:avLst/>
                </a:prstGeom>
              </p:spPr>
              <p:txBody>
                <a:bodyPr wrap="square">
                  <a:spAutoFit/>
                </a:bodyPr>
                <a:lstStyle/>
                <a:p>
                  <a:pPr algn="l">
                    <a:lnSpc>
                      <a:spcPct val="130000"/>
                    </a:lnSpc>
                  </a:pPr>
                  <a:r>
                    <a:rPr lang="zh-CN" altLang="en-US" sz="1500">
                      <a:solidFill>
                        <a:schemeClr val="tx1">
                          <a:lumMod val="75000"/>
                          <a:lumOff val="25000"/>
                        </a:schemeClr>
                      </a:solidFill>
                      <a:cs typeface="+mn-ea"/>
                      <a:sym typeface="+mn-lt"/>
                    </a:rPr>
                    <a:t>在此处添加您的文本内容在此处添加您的文本内容在此处添加您的文本内容在此处添加您的文本内容</a:t>
                  </a:r>
                  <a:endParaRPr lang="zh-CN" altLang="en-US" sz="1500" dirty="0">
                    <a:cs typeface="+mn-ea"/>
                    <a:sym typeface="+mn-lt"/>
                  </a:endParaRPr>
                </a:p>
              </p:txBody>
            </p:sp>
          </p:grpSp>
        </p:grpSp>
        <p:grpSp>
          <p:nvGrpSpPr>
            <p:cNvPr id="8" name="组合 7"/>
            <p:cNvGrpSpPr/>
            <p:nvPr/>
          </p:nvGrpSpPr>
          <p:grpSpPr>
            <a:xfrm>
              <a:off x="1535" y="3351"/>
              <a:ext cx="4247" cy="4247"/>
              <a:chOff x="2145" y="3249"/>
              <a:chExt cx="4805" cy="4805"/>
            </a:xfrm>
          </p:grpSpPr>
          <p:sp>
            <p:nvSpPr>
              <p:cNvPr id="19" name="椭圆 18"/>
              <p:cNvSpPr/>
              <p:nvPr>
                <p:custDataLst>
                  <p:tags r:id="rId13"/>
                </p:custDataLst>
              </p:nvPr>
            </p:nvSpPr>
            <p:spPr>
              <a:xfrm>
                <a:off x="2145" y="3249"/>
                <a:ext cx="4805" cy="4805"/>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custDataLst>
                  <p:tags r:id="rId14"/>
                </p:custDataLst>
              </p:nvPr>
            </p:nvSpPr>
            <p:spPr>
              <a:xfrm>
                <a:off x="2350" y="5302"/>
                <a:ext cx="4394" cy="710"/>
              </a:xfrm>
              <a:prstGeom prst="rect">
                <a:avLst/>
              </a:prstGeom>
              <a:noFill/>
            </p:spPr>
            <p:txBody>
              <a:bodyPr wrap="square" rtlCol="0">
                <a:spAutoFit/>
              </a:bodyPr>
              <a:lstStyle/>
              <a:p>
                <a:pPr algn="ctr">
                  <a:lnSpc>
                    <a:spcPct val="100000"/>
                  </a:lnSpc>
                </a:pPr>
                <a:r>
                  <a:rPr lang="zh-CN" altLang="en-US" sz="2000" b="1">
                    <a:blipFill>
                      <a:blip r:embed="rId3"/>
                      <a:stretch>
                        <a:fillRect/>
                      </a:stretch>
                    </a:blipFill>
                    <a:cs typeface="+mn-ea"/>
                    <a:sym typeface="+mn-lt"/>
                  </a:rPr>
                  <a:t>单击添加标题</a:t>
                </a:r>
                <a:endParaRPr lang="zh-CN" altLang="en-US" sz="2000" b="1">
                  <a:blipFill>
                    <a:blip r:embed="rId3"/>
                    <a:stretch>
                      <a:fillRect/>
                    </a:stretch>
                  </a:blipFill>
                  <a:cs typeface="+mn-ea"/>
                  <a:sym typeface="+mn-lt"/>
                </a:endParaRPr>
              </a:p>
            </p:txBody>
          </p:sp>
        </p:grpSp>
      </p:grpSp>
      <p:pic>
        <p:nvPicPr>
          <p:cNvPr id="7" name="图片 6" descr="logo"/>
          <p:cNvPicPr>
            <a:picLocks noChangeAspect="1"/>
          </p:cNvPicPr>
          <p:nvPr/>
        </p:nvPicPr>
        <p:blipFill>
          <a:blip r:embed="rId15"/>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D:/学校ppt/模板10.11.12/红色大气党建建军节庆祝八一活动新媒体banner2.jpg红色大气党建建军节庆祝八一活动新媒体banner2"/>
          <p:cNvPicPr>
            <a:picLocks noChangeAspect="1"/>
          </p:cNvPicPr>
          <p:nvPr/>
        </p:nvPicPr>
        <p:blipFill>
          <a:blip r:embed="rId1"/>
          <a:srcRect t="3" b="3"/>
          <a:stretch>
            <a:fillRect/>
          </a:stretch>
        </p:blipFill>
        <p:spPr>
          <a:xfrm flipH="1">
            <a:off x="0" y="0"/>
            <a:ext cx="12192000" cy="6858000"/>
          </a:xfrm>
          <a:prstGeom prst="rect">
            <a:avLst/>
          </a:prstGeom>
        </p:spPr>
      </p:pic>
      <p:sp>
        <p:nvSpPr>
          <p:cNvPr id="25" name="文本框 24"/>
          <p:cNvSpPr txBox="1"/>
          <p:nvPr>
            <p:custDataLst>
              <p:tags r:id="rId2"/>
            </p:custDataLst>
          </p:nvPr>
        </p:nvSpPr>
        <p:spPr>
          <a:xfrm>
            <a:off x="3617728" y="1252412"/>
            <a:ext cx="1255586" cy="2215991"/>
          </a:xfrm>
          <a:prstGeom prst="rect">
            <a:avLst/>
          </a:prstGeom>
          <a:noFill/>
        </p:spPr>
        <p:txBody>
          <a:bodyPr wrap="square" rtlCol="0">
            <a:spAutoFit/>
            <a:scene3d>
              <a:camera prst="orthographicFront"/>
              <a:lightRig rig="threePt" dir="t"/>
            </a:scene3d>
            <a:sp3d contourW="12700"/>
          </a:bodyPr>
          <a:lstStyle/>
          <a:p>
            <a:pPr algn="ctr"/>
            <a:r>
              <a:rPr lang="zh-CN" altLang="en-US" sz="13800">
                <a:blipFill>
                  <a:blip r:embed="rId3"/>
                  <a:stretch>
                    <a:fillRect/>
                  </a:stretch>
                </a:blipFill>
                <a:latin typeface="字魂水云行楷" panose="00000500000000000000" pitchFamily="2" charset="-122"/>
                <a:ea typeface="字魂水云行楷" panose="00000500000000000000" pitchFamily="2" charset="-122"/>
                <a:cs typeface="+mn-ea"/>
                <a:sym typeface="+mn-lt"/>
              </a:rPr>
              <a:t>感</a:t>
            </a:r>
            <a:endParaRPr lang="zh-CN" altLang="en-US" sz="13800">
              <a:blipFill>
                <a:blip r:embed="rId3"/>
                <a:stretch>
                  <a:fillRect/>
                </a:stretch>
              </a:blipFill>
              <a:latin typeface="字魂水云行楷" panose="00000500000000000000" pitchFamily="2" charset="-122"/>
              <a:ea typeface="字魂水云行楷" panose="00000500000000000000" pitchFamily="2" charset="-122"/>
              <a:cs typeface="+mn-ea"/>
              <a:sym typeface="+mn-lt"/>
            </a:endParaRPr>
          </a:p>
        </p:txBody>
      </p:sp>
      <p:sp>
        <p:nvSpPr>
          <p:cNvPr id="26" name="文本框 25"/>
          <p:cNvSpPr txBox="1"/>
          <p:nvPr>
            <p:custDataLst>
              <p:tags r:id="rId4"/>
            </p:custDataLst>
          </p:nvPr>
        </p:nvSpPr>
        <p:spPr>
          <a:xfrm>
            <a:off x="6563970" y="2054091"/>
            <a:ext cx="1255586" cy="2215991"/>
          </a:xfrm>
          <a:prstGeom prst="rect">
            <a:avLst/>
          </a:prstGeom>
          <a:noFill/>
        </p:spPr>
        <p:txBody>
          <a:bodyPr wrap="square" rtlCol="0">
            <a:spAutoFit/>
            <a:scene3d>
              <a:camera prst="orthographicFront"/>
              <a:lightRig rig="threePt" dir="t"/>
            </a:scene3d>
            <a:sp3d contourW="12700"/>
          </a:bodyPr>
          <a:lstStyle/>
          <a:p>
            <a:pPr algn="ctr"/>
            <a:r>
              <a:rPr lang="zh-CN" altLang="en-US" sz="13800">
                <a:blipFill>
                  <a:blip r:embed="rId3"/>
                  <a:stretch>
                    <a:fillRect/>
                  </a:stretch>
                </a:blipFill>
                <a:latin typeface="字魂水云行楷" panose="00000500000000000000" pitchFamily="2" charset="-122"/>
                <a:ea typeface="字魂水云行楷" panose="00000500000000000000" pitchFamily="2" charset="-122"/>
                <a:cs typeface="+mn-ea"/>
                <a:sym typeface="+mn-lt"/>
              </a:rPr>
              <a:t>谢</a:t>
            </a:r>
            <a:endParaRPr lang="zh-CN" altLang="en-US" sz="13800">
              <a:blipFill>
                <a:blip r:embed="rId3"/>
                <a:stretch>
                  <a:fillRect/>
                </a:stretch>
              </a:blipFill>
              <a:latin typeface="字魂水云行楷" panose="00000500000000000000" pitchFamily="2" charset="-122"/>
              <a:ea typeface="字魂水云行楷" panose="00000500000000000000" pitchFamily="2" charset="-122"/>
              <a:cs typeface="+mn-ea"/>
              <a:sym typeface="+mn-lt"/>
            </a:endParaRPr>
          </a:p>
        </p:txBody>
      </p:sp>
      <p:sp>
        <p:nvSpPr>
          <p:cNvPr id="84" name="矩形: 圆角 83"/>
          <p:cNvSpPr/>
          <p:nvPr/>
        </p:nvSpPr>
        <p:spPr>
          <a:xfrm>
            <a:off x="2656347" y="3625453"/>
            <a:ext cx="1449191" cy="130082"/>
          </a:xfrm>
          <a:prstGeom prst="roundRect">
            <a:avLst>
              <a:gd name="adj" fmla="val 50000"/>
            </a:avLst>
          </a:prstGeom>
          <a:gradFill>
            <a:gsLst>
              <a:gs pos="100000">
                <a:srgbClr val="8C0000">
                  <a:alpha val="0"/>
                </a:srgbClr>
              </a:gs>
              <a:gs pos="0">
                <a:srgbClr val="F2C68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EE8A1"/>
              </a:solidFill>
              <a:latin typeface="+mj-ea"/>
              <a:ea typeface="+mj-ea"/>
            </a:endParaRPr>
          </a:p>
        </p:txBody>
      </p:sp>
      <p:sp>
        <p:nvSpPr>
          <p:cNvPr id="43" name="矩形: 圆角 42"/>
          <p:cNvSpPr/>
          <p:nvPr/>
        </p:nvSpPr>
        <p:spPr>
          <a:xfrm>
            <a:off x="8638112" y="2059486"/>
            <a:ext cx="1449191" cy="130082"/>
          </a:xfrm>
          <a:prstGeom prst="roundRect">
            <a:avLst>
              <a:gd name="adj" fmla="val 50000"/>
            </a:avLst>
          </a:prstGeom>
          <a:gradFill>
            <a:gsLst>
              <a:gs pos="100000">
                <a:srgbClr val="8C0000">
                  <a:alpha val="0"/>
                </a:srgbClr>
              </a:gs>
              <a:gs pos="0">
                <a:srgbClr val="F2C68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EE8A1"/>
              </a:solidFill>
              <a:latin typeface="+mj-ea"/>
              <a:ea typeface="+mj-ea"/>
            </a:endParaRPr>
          </a:p>
        </p:txBody>
      </p:sp>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9751" y="340242"/>
            <a:ext cx="2206929" cy="12557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descr="D:/学校ppt/模板10.11.12/2.jpg2"/>
          <p:cNvPicPr>
            <a:picLocks noChangeAspect="1"/>
          </p:cNvPicPr>
          <p:nvPr/>
        </p:nvPicPr>
        <p:blipFill>
          <a:blip r:embed="rId1"/>
          <a:srcRect t="3" b="3"/>
          <a:stretch>
            <a:fillRect/>
          </a:stretch>
        </p:blipFill>
        <p:spPr>
          <a:xfrm>
            <a:off x="0" y="0"/>
            <a:ext cx="12192000" cy="6858000"/>
          </a:xfrm>
          <a:prstGeom prst="rect">
            <a:avLst/>
          </a:prstGeom>
        </p:spPr>
      </p:pic>
      <p:sp>
        <p:nvSpPr>
          <p:cNvPr id="21" name="文本框 20"/>
          <p:cNvSpPr txBox="1"/>
          <p:nvPr>
            <p:custDataLst>
              <p:tags r:id="rId2"/>
            </p:custDataLst>
          </p:nvPr>
        </p:nvSpPr>
        <p:spPr>
          <a:xfrm>
            <a:off x="2647674" y="810110"/>
            <a:ext cx="6896652" cy="923330"/>
          </a:xfrm>
          <a:prstGeom prst="rect">
            <a:avLst/>
          </a:prstGeom>
          <a:noFill/>
        </p:spPr>
        <p:txBody>
          <a:bodyPr wrap="square" rtlCol="0">
            <a:spAutoFit/>
            <a:scene3d>
              <a:camera prst="orthographicFront"/>
              <a:lightRig rig="threePt" dir="t"/>
            </a:scene3d>
            <a:sp3d contourW="12700"/>
          </a:bodyPr>
          <a:lstStyle/>
          <a:p>
            <a:pPr algn="ctr"/>
            <a:r>
              <a:rPr lang="zh-CN" altLang="en-US" sz="5400" b="1">
                <a:blipFill>
                  <a:blip r:embed="rId3"/>
                  <a:stretch>
                    <a:fillRect/>
                  </a:stretch>
                </a:blipFill>
                <a:latin typeface="思源宋体 CN Heavy" panose="02020900000000000000" pitchFamily="18" charset="-122"/>
                <a:ea typeface="思源宋体 CN Heavy" panose="02020900000000000000" pitchFamily="18" charset="-122"/>
                <a:cs typeface="+mn-ea"/>
                <a:sym typeface="+mn-lt"/>
              </a:rPr>
              <a:t>目录</a:t>
            </a:r>
            <a:r>
              <a:rPr lang="en-US" altLang="zh-CN" sz="5400" b="1">
                <a:blipFill>
                  <a:blip r:embed="rId3"/>
                  <a:stretch>
                    <a:fillRect/>
                  </a:stretch>
                </a:blipFill>
                <a:latin typeface="思源宋体 CN Heavy" panose="02020900000000000000" pitchFamily="18" charset="-122"/>
                <a:ea typeface="思源宋体 CN Heavy" panose="02020900000000000000" pitchFamily="18" charset="-122"/>
                <a:cs typeface="+mn-ea"/>
                <a:sym typeface="+mn-lt"/>
              </a:rPr>
              <a:t>/CONTENTS</a:t>
            </a:r>
            <a:endParaRPr lang="zh-CN" altLang="en-US" sz="5400" b="1">
              <a:blipFill>
                <a:blip r:embed="rId3"/>
                <a:stretch>
                  <a:fillRect/>
                </a:stretch>
              </a:blipFill>
              <a:latin typeface="思源宋体 CN Heavy" panose="02020900000000000000" pitchFamily="18" charset="-122"/>
              <a:ea typeface="思源宋体 CN Heavy" panose="02020900000000000000" pitchFamily="18" charset="-122"/>
              <a:cs typeface="+mn-ea"/>
              <a:sym typeface="+mn-lt"/>
            </a:endParaRPr>
          </a:p>
        </p:txBody>
      </p:sp>
      <p:grpSp>
        <p:nvGrpSpPr>
          <p:cNvPr id="77" name="组合 76"/>
          <p:cNvGrpSpPr/>
          <p:nvPr>
            <p:custDataLst>
              <p:tags r:id="rId4"/>
            </p:custDataLst>
          </p:nvPr>
        </p:nvGrpSpPr>
        <p:grpSpPr>
          <a:xfrm>
            <a:off x="580709" y="2347459"/>
            <a:ext cx="11030582" cy="3830057"/>
            <a:chOff x="580709" y="2347459"/>
            <a:chExt cx="11030582" cy="3830057"/>
          </a:xfrm>
        </p:grpSpPr>
        <p:grpSp>
          <p:nvGrpSpPr>
            <p:cNvPr id="64" name="组合 63"/>
            <p:cNvGrpSpPr/>
            <p:nvPr/>
          </p:nvGrpSpPr>
          <p:grpSpPr>
            <a:xfrm>
              <a:off x="580709" y="2347459"/>
              <a:ext cx="11030582" cy="3830057"/>
              <a:chOff x="580709" y="2599967"/>
              <a:chExt cx="11030582" cy="3830057"/>
            </a:xfrm>
          </p:grpSpPr>
          <p:grpSp>
            <p:nvGrpSpPr>
              <p:cNvPr id="22" name="组合 21"/>
              <p:cNvGrpSpPr/>
              <p:nvPr/>
            </p:nvGrpSpPr>
            <p:grpSpPr>
              <a:xfrm>
                <a:off x="580709" y="2599967"/>
                <a:ext cx="2432925" cy="3830057"/>
                <a:chOff x="847116" y="2426860"/>
                <a:chExt cx="2395013" cy="3770373"/>
              </a:xfrm>
              <a:effectLst>
                <a:outerShdw blurRad="50800" dist="38100" dir="5400000" algn="t" rotWithShape="0">
                  <a:srgbClr val="E52209">
                    <a:alpha val="20000"/>
                  </a:srgbClr>
                </a:outerShdw>
              </a:effectLst>
            </p:grpSpPr>
            <p:sp>
              <p:nvSpPr>
                <p:cNvPr id="23" name="矩形: 圆角 22"/>
                <p:cNvSpPr/>
                <p:nvPr>
                  <p:custDataLst>
                    <p:tags r:id="rId5"/>
                  </p:custDataLst>
                </p:nvPr>
              </p:nvSpPr>
              <p:spPr>
                <a:xfrm>
                  <a:off x="847116" y="2426860"/>
                  <a:ext cx="2395013" cy="3770373"/>
                </a:xfrm>
                <a:prstGeom prst="roundRect">
                  <a:avLst>
                    <a:gd name="adj" fmla="val 8100"/>
                  </a:avLst>
                </a:prstGeom>
                <a:gradFill>
                  <a:gsLst>
                    <a:gs pos="0">
                      <a:schemeClr val="bg1"/>
                    </a:gs>
                    <a:gs pos="100000">
                      <a:srgbClr val="FCF3E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宋体 CN Heavy" panose="02020900000000000000" pitchFamily="18" charset="-122"/>
                    <a:ea typeface="思源宋体 CN Heavy" panose="02020900000000000000" pitchFamily="18" charset="-122"/>
                    <a:cs typeface="+mn-ea"/>
                    <a:sym typeface="+mn-lt"/>
                  </a:endParaRPr>
                </a:p>
              </p:txBody>
            </p:sp>
            <p:sp>
              <p:nvSpPr>
                <p:cNvPr id="24" name="文本框 23"/>
                <p:cNvSpPr txBox="1"/>
                <p:nvPr>
                  <p:custDataLst>
                    <p:tags r:id="rId6"/>
                  </p:custDataLst>
                </p:nvPr>
              </p:nvSpPr>
              <p:spPr>
                <a:xfrm>
                  <a:off x="1072972" y="3728045"/>
                  <a:ext cx="1905794" cy="86549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a:t>
                  </a:r>
                  <a:r>
                    <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nvGrpSpPr>
                <p:cNvPr id="25" name="组合 24"/>
                <p:cNvGrpSpPr/>
                <p:nvPr/>
              </p:nvGrpSpPr>
              <p:grpSpPr>
                <a:xfrm>
                  <a:off x="1077547" y="5654541"/>
                  <a:ext cx="1934150" cy="339906"/>
                  <a:chOff x="1307979" y="5200776"/>
                  <a:chExt cx="1934150" cy="339906"/>
                </a:xfrm>
              </p:grpSpPr>
              <p:sp>
                <p:nvSpPr>
                  <p:cNvPr id="30" name="文本框 29"/>
                  <p:cNvSpPr txBox="1"/>
                  <p:nvPr>
                    <p:custDataLst>
                      <p:tags r:id="rId7"/>
                    </p:custDataLst>
                  </p:nvPr>
                </p:nvSpPr>
                <p:spPr>
                  <a:xfrm>
                    <a:off x="2041451" y="5200776"/>
                    <a:ext cx="1200678" cy="339906"/>
                  </a:xfrm>
                  <a:prstGeom prst="rect">
                    <a:avLst/>
                  </a:prstGeom>
                  <a:noFill/>
                </p:spPr>
                <p:txBody>
                  <a:bodyPr wrap="square" rtlCol="0">
                    <a:spAutoFit/>
                  </a:bodyPr>
                  <a:lstStyle/>
                  <a:p>
                    <a:pPr algn="r">
                      <a:lnSpc>
                        <a:spcPct val="130000"/>
                      </a:lnSpc>
                    </a:pPr>
                    <a:r>
                      <a:rPr lang="en-US" altLang="zh-CN" sz="14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PART ONE</a:t>
                    </a:r>
                    <a:endParaRPr lang="en-US" altLang="zh-CN" sz="1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cxnSp>
                <p:nvCxnSpPr>
                  <p:cNvPr id="31" name="直接连接符 30"/>
                  <p:cNvCxnSpPr/>
                  <p:nvPr>
                    <p:custDataLst>
                      <p:tags r:id="rId8"/>
                    </p:custDataLst>
                  </p:nvPr>
                </p:nvCxnSpPr>
                <p:spPr>
                  <a:xfrm flipH="1">
                    <a:off x="1307979" y="5373419"/>
                    <a:ext cx="82489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custDataLst>
                    <p:tags r:id="rId9"/>
                  </p:custDataLst>
                </p:nvPr>
              </p:nvSpPr>
              <p:spPr>
                <a:xfrm>
                  <a:off x="1223733" y="4568802"/>
                  <a:ext cx="1641779" cy="91078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a:ln>
                        <a:solidFill>
                          <a:srgbClr val="ECA461"/>
                        </a:solidFill>
                      </a:ln>
                      <a:noFill/>
                      <a:latin typeface="思源宋体 CN Heavy" panose="02020900000000000000" pitchFamily="18" charset="-122"/>
                      <a:ea typeface="思源宋体 CN Heavy" panose="02020900000000000000" pitchFamily="18" charset="-122"/>
                      <a:cs typeface="+mn-ea"/>
                      <a:sym typeface="+mn-lt"/>
                    </a:rPr>
                    <a:t>壹</a:t>
                  </a:r>
                  <a:endParaRPr lang="zh-CN" altLang="en-US" sz="6600" b="1" dirty="0">
                    <a:ln>
                      <a:solidFill>
                        <a:srgbClr val="ECA461"/>
                      </a:solidFill>
                    </a:ln>
                    <a:noFill/>
                    <a:latin typeface="思源宋体 CN Heavy" panose="02020900000000000000" pitchFamily="18" charset="-122"/>
                    <a:ea typeface="思源宋体 CN Heavy" panose="02020900000000000000" pitchFamily="18" charset="-122"/>
                    <a:cs typeface="+mn-ea"/>
                    <a:sym typeface="+mn-lt"/>
                  </a:endParaRPr>
                </a:p>
              </p:txBody>
            </p:sp>
            <p:sp>
              <p:nvSpPr>
                <p:cNvPr id="28" name="椭圆 27"/>
                <p:cNvSpPr/>
                <p:nvPr>
                  <p:custDataLst>
                    <p:tags r:id="rId10"/>
                  </p:custDataLst>
                </p:nvPr>
              </p:nvSpPr>
              <p:spPr>
                <a:xfrm>
                  <a:off x="1630509" y="2695051"/>
                  <a:ext cx="828226" cy="828226"/>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32" name="组合 31"/>
              <p:cNvGrpSpPr/>
              <p:nvPr/>
            </p:nvGrpSpPr>
            <p:grpSpPr>
              <a:xfrm>
                <a:off x="3446595" y="2599967"/>
                <a:ext cx="2432925" cy="3830057"/>
                <a:chOff x="847116" y="2426860"/>
                <a:chExt cx="2395013" cy="3770373"/>
              </a:xfrm>
              <a:effectLst>
                <a:outerShdw blurRad="50800" dist="38100" dir="5400000" algn="t" rotWithShape="0">
                  <a:srgbClr val="E52209">
                    <a:alpha val="20000"/>
                  </a:srgbClr>
                </a:outerShdw>
              </a:effectLst>
            </p:grpSpPr>
            <p:sp>
              <p:nvSpPr>
                <p:cNvPr id="33" name="矩形: 圆角 32"/>
                <p:cNvSpPr/>
                <p:nvPr>
                  <p:custDataLst>
                    <p:tags r:id="rId11"/>
                  </p:custDataLst>
                </p:nvPr>
              </p:nvSpPr>
              <p:spPr>
                <a:xfrm>
                  <a:off x="847116" y="2426860"/>
                  <a:ext cx="2395013" cy="3770373"/>
                </a:xfrm>
                <a:prstGeom prst="roundRect">
                  <a:avLst>
                    <a:gd name="adj" fmla="val 8100"/>
                  </a:avLst>
                </a:prstGeom>
                <a:gradFill>
                  <a:gsLst>
                    <a:gs pos="0">
                      <a:schemeClr val="bg1"/>
                    </a:gs>
                    <a:gs pos="100000">
                      <a:srgbClr val="FCF3E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宋体 CN Heavy" panose="02020900000000000000" pitchFamily="18" charset="-122"/>
                    <a:ea typeface="思源宋体 CN Heavy" panose="02020900000000000000" pitchFamily="18" charset="-122"/>
                    <a:cs typeface="+mn-ea"/>
                    <a:sym typeface="+mn-lt"/>
                  </a:endParaRPr>
                </a:p>
              </p:txBody>
            </p:sp>
            <p:sp>
              <p:nvSpPr>
                <p:cNvPr id="34" name="文本框 33"/>
                <p:cNvSpPr txBox="1"/>
                <p:nvPr>
                  <p:custDataLst>
                    <p:tags r:id="rId12"/>
                  </p:custDataLst>
                </p:nvPr>
              </p:nvSpPr>
              <p:spPr>
                <a:xfrm>
                  <a:off x="1072972" y="3728045"/>
                  <a:ext cx="1905794" cy="86549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a:t>
                  </a: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nvGrpSpPr>
                <p:cNvPr id="35" name="组合 34"/>
                <p:cNvGrpSpPr/>
                <p:nvPr/>
              </p:nvGrpSpPr>
              <p:grpSpPr>
                <a:xfrm>
                  <a:off x="1077547" y="5654541"/>
                  <a:ext cx="1934150" cy="339906"/>
                  <a:chOff x="1307979" y="5200776"/>
                  <a:chExt cx="1934150" cy="339906"/>
                </a:xfrm>
              </p:grpSpPr>
              <p:sp>
                <p:nvSpPr>
                  <p:cNvPr id="40" name="文本框 39"/>
                  <p:cNvSpPr txBox="1"/>
                  <p:nvPr>
                    <p:custDataLst>
                      <p:tags r:id="rId13"/>
                    </p:custDataLst>
                  </p:nvPr>
                </p:nvSpPr>
                <p:spPr>
                  <a:xfrm>
                    <a:off x="2041451" y="5200776"/>
                    <a:ext cx="1200678" cy="339906"/>
                  </a:xfrm>
                  <a:prstGeom prst="rect">
                    <a:avLst/>
                  </a:prstGeom>
                  <a:noFill/>
                </p:spPr>
                <p:txBody>
                  <a:bodyPr wrap="square" rtlCol="0">
                    <a:spAutoFit/>
                  </a:bodyPr>
                  <a:lstStyle/>
                  <a:p>
                    <a:pPr algn="r">
                      <a:lnSpc>
                        <a:spcPct val="130000"/>
                      </a:lnSpc>
                    </a:pPr>
                    <a:r>
                      <a:rPr lang="en-US" altLang="zh-CN" sz="14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PART TWO</a:t>
                    </a:r>
                    <a:endParaRPr lang="en-US" altLang="zh-CN" sz="1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cxnSp>
                <p:nvCxnSpPr>
                  <p:cNvPr id="41" name="直接连接符 40"/>
                  <p:cNvCxnSpPr/>
                  <p:nvPr>
                    <p:custDataLst>
                      <p:tags r:id="rId14"/>
                    </p:custDataLst>
                  </p:nvPr>
                </p:nvCxnSpPr>
                <p:spPr>
                  <a:xfrm flipH="1">
                    <a:off x="1307979" y="5373419"/>
                    <a:ext cx="82489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custDataLst>
                    <p:tags r:id="rId15"/>
                  </p:custDataLst>
                </p:nvPr>
              </p:nvSpPr>
              <p:spPr>
                <a:xfrm>
                  <a:off x="1223733" y="4568802"/>
                  <a:ext cx="1641779" cy="91078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a:ln>
                        <a:solidFill>
                          <a:srgbClr val="ECA461"/>
                        </a:solidFill>
                      </a:ln>
                      <a:noFill/>
                      <a:latin typeface="思源宋体 CN Heavy" panose="02020900000000000000" pitchFamily="18" charset="-122"/>
                      <a:ea typeface="思源宋体 CN Heavy" panose="02020900000000000000" pitchFamily="18" charset="-122"/>
                      <a:cs typeface="+mn-ea"/>
                      <a:sym typeface="+mn-lt"/>
                    </a:rPr>
                    <a:t>贰</a:t>
                  </a:r>
                  <a:endParaRPr lang="zh-CN" altLang="en-US" sz="6600" b="1" dirty="0">
                    <a:ln>
                      <a:solidFill>
                        <a:srgbClr val="ECA461"/>
                      </a:solidFill>
                    </a:ln>
                    <a:noFill/>
                    <a:latin typeface="思源宋体 CN Heavy" panose="02020900000000000000" pitchFamily="18" charset="-122"/>
                    <a:ea typeface="思源宋体 CN Heavy" panose="02020900000000000000" pitchFamily="18" charset="-122"/>
                    <a:cs typeface="+mn-ea"/>
                    <a:sym typeface="+mn-lt"/>
                  </a:endParaRPr>
                </a:p>
              </p:txBody>
            </p:sp>
            <p:sp>
              <p:nvSpPr>
                <p:cNvPr id="38" name="椭圆 37"/>
                <p:cNvSpPr/>
                <p:nvPr>
                  <p:custDataLst>
                    <p:tags r:id="rId16"/>
                  </p:custDataLst>
                </p:nvPr>
              </p:nvSpPr>
              <p:spPr>
                <a:xfrm>
                  <a:off x="1630509" y="2695051"/>
                  <a:ext cx="828226" cy="828226"/>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42" name="组合 41"/>
              <p:cNvGrpSpPr/>
              <p:nvPr/>
            </p:nvGrpSpPr>
            <p:grpSpPr>
              <a:xfrm>
                <a:off x="6312481" y="2599967"/>
                <a:ext cx="2432925" cy="3830057"/>
                <a:chOff x="847116" y="2426860"/>
                <a:chExt cx="2395013" cy="3770373"/>
              </a:xfrm>
              <a:effectLst>
                <a:outerShdw blurRad="50800" dist="38100" dir="5400000" algn="t" rotWithShape="0">
                  <a:srgbClr val="E52209">
                    <a:alpha val="20000"/>
                  </a:srgbClr>
                </a:outerShdw>
              </a:effectLst>
            </p:grpSpPr>
            <p:sp>
              <p:nvSpPr>
                <p:cNvPr id="43" name="矩形: 圆角 42"/>
                <p:cNvSpPr/>
                <p:nvPr>
                  <p:custDataLst>
                    <p:tags r:id="rId17"/>
                  </p:custDataLst>
                </p:nvPr>
              </p:nvSpPr>
              <p:spPr>
                <a:xfrm>
                  <a:off x="847116" y="2426860"/>
                  <a:ext cx="2395013" cy="3770373"/>
                </a:xfrm>
                <a:prstGeom prst="roundRect">
                  <a:avLst>
                    <a:gd name="adj" fmla="val 6267"/>
                  </a:avLst>
                </a:prstGeom>
                <a:gradFill>
                  <a:gsLst>
                    <a:gs pos="0">
                      <a:schemeClr val="bg1"/>
                    </a:gs>
                    <a:gs pos="100000">
                      <a:srgbClr val="FCF3E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宋体 CN Heavy" panose="02020900000000000000" pitchFamily="18" charset="-122"/>
                    <a:ea typeface="思源宋体 CN Heavy" panose="02020900000000000000" pitchFamily="18" charset="-122"/>
                    <a:cs typeface="+mn-ea"/>
                    <a:sym typeface="+mn-lt"/>
                  </a:endParaRPr>
                </a:p>
              </p:txBody>
            </p:sp>
            <p:sp>
              <p:nvSpPr>
                <p:cNvPr id="44" name="文本框 43"/>
                <p:cNvSpPr txBox="1"/>
                <p:nvPr>
                  <p:custDataLst>
                    <p:tags r:id="rId18"/>
                  </p:custDataLst>
                </p:nvPr>
              </p:nvSpPr>
              <p:spPr>
                <a:xfrm>
                  <a:off x="1072972" y="3728045"/>
                  <a:ext cx="1905794" cy="86549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nvGrpSpPr>
                <p:cNvPr id="45" name="组合 44"/>
                <p:cNvGrpSpPr/>
                <p:nvPr/>
              </p:nvGrpSpPr>
              <p:grpSpPr>
                <a:xfrm>
                  <a:off x="1077547" y="5654541"/>
                  <a:ext cx="1934151" cy="339906"/>
                  <a:chOff x="1307979" y="5200776"/>
                  <a:chExt cx="1934151" cy="339906"/>
                </a:xfrm>
              </p:grpSpPr>
              <p:sp>
                <p:nvSpPr>
                  <p:cNvPr id="51" name="文本框 50"/>
                  <p:cNvSpPr txBox="1"/>
                  <p:nvPr>
                    <p:custDataLst>
                      <p:tags r:id="rId19"/>
                    </p:custDataLst>
                  </p:nvPr>
                </p:nvSpPr>
                <p:spPr>
                  <a:xfrm>
                    <a:off x="1860941" y="5200776"/>
                    <a:ext cx="1381189" cy="339906"/>
                  </a:xfrm>
                  <a:prstGeom prst="rect">
                    <a:avLst/>
                  </a:prstGeom>
                  <a:noFill/>
                </p:spPr>
                <p:txBody>
                  <a:bodyPr wrap="square" rtlCol="0">
                    <a:spAutoFit/>
                  </a:bodyPr>
                  <a:lstStyle/>
                  <a:p>
                    <a:pPr algn="r">
                      <a:lnSpc>
                        <a:spcPct val="130000"/>
                      </a:lnSpc>
                    </a:pPr>
                    <a:r>
                      <a:rPr lang="en-US" altLang="zh-CN" sz="14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PART THREE</a:t>
                    </a:r>
                    <a:endParaRPr lang="en-US" altLang="zh-CN" sz="1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cxnSp>
                <p:nvCxnSpPr>
                  <p:cNvPr id="52" name="直接连接符 51"/>
                  <p:cNvCxnSpPr/>
                  <p:nvPr>
                    <p:custDataLst>
                      <p:tags r:id="rId20"/>
                    </p:custDataLst>
                  </p:nvPr>
                </p:nvCxnSpPr>
                <p:spPr>
                  <a:xfrm flipH="1">
                    <a:off x="1307979" y="5373419"/>
                    <a:ext cx="63589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custDataLst>
                    <p:tags r:id="rId21"/>
                  </p:custDataLst>
                </p:nvPr>
              </p:nvSpPr>
              <p:spPr>
                <a:xfrm>
                  <a:off x="1223733" y="4568802"/>
                  <a:ext cx="1641779" cy="91078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a:ln>
                        <a:solidFill>
                          <a:srgbClr val="ECA461"/>
                        </a:solidFill>
                      </a:ln>
                      <a:noFill/>
                      <a:latin typeface="思源宋体 CN Heavy" panose="02020900000000000000" pitchFamily="18" charset="-122"/>
                      <a:ea typeface="思源宋体 CN Heavy" panose="02020900000000000000" pitchFamily="18" charset="-122"/>
                      <a:cs typeface="+mn-ea"/>
                      <a:sym typeface="+mn-lt"/>
                    </a:rPr>
                    <a:t>叁</a:t>
                  </a:r>
                  <a:endParaRPr lang="zh-CN" altLang="en-US" sz="6600" b="1" dirty="0">
                    <a:ln>
                      <a:solidFill>
                        <a:srgbClr val="ECA461"/>
                      </a:solidFill>
                    </a:ln>
                    <a:noFill/>
                    <a:latin typeface="思源宋体 CN Heavy" panose="02020900000000000000" pitchFamily="18" charset="-122"/>
                    <a:ea typeface="思源宋体 CN Heavy" panose="02020900000000000000" pitchFamily="18" charset="-122"/>
                    <a:cs typeface="+mn-ea"/>
                    <a:sym typeface="+mn-lt"/>
                  </a:endParaRPr>
                </a:p>
              </p:txBody>
            </p:sp>
            <p:sp>
              <p:nvSpPr>
                <p:cNvPr id="48" name="椭圆 47"/>
                <p:cNvSpPr/>
                <p:nvPr>
                  <p:custDataLst>
                    <p:tags r:id="rId22"/>
                  </p:custDataLst>
                </p:nvPr>
              </p:nvSpPr>
              <p:spPr>
                <a:xfrm>
                  <a:off x="1630509" y="2695051"/>
                  <a:ext cx="828226" cy="828226"/>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53" name="组合 52"/>
              <p:cNvGrpSpPr/>
              <p:nvPr/>
            </p:nvGrpSpPr>
            <p:grpSpPr>
              <a:xfrm>
                <a:off x="9178366" y="2599967"/>
                <a:ext cx="2432925" cy="3830057"/>
                <a:chOff x="847116" y="2426860"/>
                <a:chExt cx="2395013" cy="3770373"/>
              </a:xfrm>
              <a:effectLst>
                <a:outerShdw blurRad="50800" dist="38100" dir="5400000" algn="t" rotWithShape="0">
                  <a:srgbClr val="E52209">
                    <a:alpha val="20000"/>
                  </a:srgbClr>
                </a:outerShdw>
              </a:effectLst>
            </p:grpSpPr>
            <p:sp>
              <p:nvSpPr>
                <p:cNvPr id="54" name="矩形: 圆角 53"/>
                <p:cNvSpPr/>
                <p:nvPr>
                  <p:custDataLst>
                    <p:tags r:id="rId23"/>
                  </p:custDataLst>
                </p:nvPr>
              </p:nvSpPr>
              <p:spPr>
                <a:xfrm>
                  <a:off x="847116" y="2426860"/>
                  <a:ext cx="2395013" cy="3770373"/>
                </a:xfrm>
                <a:prstGeom prst="roundRect">
                  <a:avLst>
                    <a:gd name="adj" fmla="val 9017"/>
                  </a:avLst>
                </a:prstGeom>
                <a:gradFill>
                  <a:gsLst>
                    <a:gs pos="0">
                      <a:schemeClr val="bg1"/>
                    </a:gs>
                    <a:gs pos="100000">
                      <a:srgbClr val="FCF3E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宋体 CN Heavy" panose="02020900000000000000" pitchFamily="18" charset="-122"/>
                    <a:ea typeface="思源宋体 CN Heavy" panose="02020900000000000000" pitchFamily="18" charset="-122"/>
                    <a:cs typeface="+mn-ea"/>
                    <a:sym typeface="+mn-lt"/>
                  </a:endParaRPr>
                </a:p>
              </p:txBody>
            </p:sp>
            <p:sp>
              <p:nvSpPr>
                <p:cNvPr id="55" name="文本框 54"/>
                <p:cNvSpPr txBox="1"/>
                <p:nvPr>
                  <p:custDataLst>
                    <p:tags r:id="rId24"/>
                  </p:custDataLst>
                </p:nvPr>
              </p:nvSpPr>
              <p:spPr>
                <a:xfrm>
                  <a:off x="1072972" y="3728045"/>
                  <a:ext cx="1905794" cy="86549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nvGrpSpPr>
                <p:cNvPr id="56" name="组合 55"/>
                <p:cNvGrpSpPr/>
                <p:nvPr/>
              </p:nvGrpSpPr>
              <p:grpSpPr>
                <a:xfrm>
                  <a:off x="1077547" y="5654541"/>
                  <a:ext cx="2032945" cy="339906"/>
                  <a:chOff x="1307979" y="5200776"/>
                  <a:chExt cx="2032945" cy="339906"/>
                </a:xfrm>
              </p:grpSpPr>
              <p:sp>
                <p:nvSpPr>
                  <p:cNvPr id="61" name="文本框 60"/>
                  <p:cNvSpPr txBox="1"/>
                  <p:nvPr>
                    <p:custDataLst>
                      <p:tags r:id="rId25"/>
                    </p:custDataLst>
                  </p:nvPr>
                </p:nvSpPr>
                <p:spPr>
                  <a:xfrm>
                    <a:off x="1959736" y="5200776"/>
                    <a:ext cx="1381188" cy="339906"/>
                  </a:xfrm>
                  <a:prstGeom prst="rect">
                    <a:avLst/>
                  </a:prstGeom>
                  <a:noFill/>
                </p:spPr>
                <p:txBody>
                  <a:bodyPr wrap="square" rtlCol="0">
                    <a:spAutoFit/>
                  </a:bodyPr>
                  <a:lstStyle/>
                  <a:p>
                    <a:pPr algn="r">
                      <a:lnSpc>
                        <a:spcPct val="130000"/>
                      </a:lnSpc>
                    </a:pPr>
                    <a:r>
                      <a:rPr lang="en-US" altLang="zh-CN" sz="14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PART FOUR</a:t>
                    </a:r>
                    <a:endParaRPr lang="en-US" altLang="zh-CN" sz="1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cxnSp>
                <p:nvCxnSpPr>
                  <p:cNvPr id="62" name="直接连接符 61"/>
                  <p:cNvCxnSpPr/>
                  <p:nvPr>
                    <p:custDataLst>
                      <p:tags r:id="rId26"/>
                    </p:custDataLst>
                  </p:nvPr>
                </p:nvCxnSpPr>
                <p:spPr>
                  <a:xfrm flipH="1">
                    <a:off x="1307979" y="5373419"/>
                    <a:ext cx="82489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7" name="文本框 56"/>
                <p:cNvSpPr txBox="1"/>
                <p:nvPr>
                  <p:custDataLst>
                    <p:tags r:id="rId27"/>
                  </p:custDataLst>
                </p:nvPr>
              </p:nvSpPr>
              <p:spPr>
                <a:xfrm>
                  <a:off x="1223733" y="4568802"/>
                  <a:ext cx="1641779" cy="91078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a:ln>
                        <a:solidFill>
                          <a:srgbClr val="ECA461"/>
                        </a:solidFill>
                      </a:ln>
                      <a:noFill/>
                      <a:latin typeface="思源宋体 CN Heavy" panose="02020900000000000000" pitchFamily="18" charset="-122"/>
                      <a:ea typeface="思源宋体 CN Heavy" panose="02020900000000000000" pitchFamily="18" charset="-122"/>
                      <a:cs typeface="+mn-ea"/>
                      <a:sym typeface="+mn-lt"/>
                    </a:rPr>
                    <a:t>肆</a:t>
                  </a:r>
                  <a:endParaRPr lang="zh-CN" altLang="en-US" sz="6600" b="1" dirty="0">
                    <a:ln>
                      <a:solidFill>
                        <a:srgbClr val="ECA461"/>
                      </a:solidFill>
                    </a:ln>
                    <a:noFill/>
                    <a:latin typeface="思源宋体 CN Heavy" panose="02020900000000000000" pitchFamily="18" charset="-122"/>
                    <a:ea typeface="思源宋体 CN Heavy" panose="02020900000000000000" pitchFamily="18" charset="-122"/>
                    <a:cs typeface="+mn-ea"/>
                    <a:sym typeface="+mn-lt"/>
                  </a:endParaRPr>
                </a:p>
              </p:txBody>
            </p:sp>
            <p:sp>
              <p:nvSpPr>
                <p:cNvPr id="59" name="椭圆 58"/>
                <p:cNvSpPr/>
                <p:nvPr>
                  <p:custDataLst>
                    <p:tags r:id="rId28"/>
                  </p:custDataLst>
                </p:nvPr>
              </p:nvSpPr>
              <p:spPr>
                <a:xfrm>
                  <a:off x="1630509" y="2695051"/>
                  <a:ext cx="828226" cy="828226"/>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grpSp>
        </p:grpSp>
        <p:sp>
          <p:nvSpPr>
            <p:cNvPr id="65" name="星形: 五角 64"/>
            <p:cNvSpPr/>
            <p:nvPr>
              <p:custDataLst>
                <p:tags r:id="rId29"/>
              </p:custDataLst>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星形: 五角 65"/>
            <p:cNvSpPr/>
            <p:nvPr>
              <p:custDataLst>
                <p:tags r:id="rId30"/>
              </p:custDataLst>
            </p:nvPr>
          </p:nvSpPr>
          <p:spPr>
            <a:xfrm>
              <a:off x="4383141"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星形: 五角 74"/>
            <p:cNvSpPr/>
            <p:nvPr>
              <p:custDataLst>
                <p:tags r:id="rId31"/>
              </p:custDataLst>
            </p:nvPr>
          </p:nvSpPr>
          <p:spPr>
            <a:xfrm>
              <a:off x="7248943"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星形: 五角 75"/>
            <p:cNvSpPr/>
            <p:nvPr>
              <p:custDataLst>
                <p:tags r:id="rId32"/>
              </p:custDataLst>
            </p:nvPr>
          </p:nvSpPr>
          <p:spPr>
            <a:xfrm>
              <a:off x="10114746"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2"/>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a:t>
                </a: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3"/>
                </p:custDataLst>
              </p:nvPr>
            </p:nvSpPr>
            <p:spPr>
              <a:xfrm>
                <a:off x="1376503" y="2619895"/>
                <a:ext cx="841336" cy="841337"/>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 name="矩形 28"/>
          <p:cNvSpPr/>
          <p:nvPr/>
        </p:nvSpPr>
        <p:spPr>
          <a:xfrm>
            <a:off x="1101698" y="1823857"/>
            <a:ext cx="2369821" cy="2378886"/>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blipFill>
                  <a:blip r:embed="rId4"/>
                  <a:stretch>
                    <a:fillRect/>
                  </a:stretch>
                </a:blipFill>
                <a:cs typeface="+mn-ea"/>
                <a:sym typeface="+mn-lt"/>
              </a:rPr>
              <a:t>单击添</a:t>
            </a:r>
            <a:endParaRPr lang="en-US" altLang="zh-CN" sz="2400" b="1">
              <a:blipFill>
                <a:blip r:embed="rId4"/>
                <a:stretch>
                  <a:fillRect/>
                </a:stretch>
              </a:blipFill>
              <a:cs typeface="+mn-ea"/>
              <a:sym typeface="+mn-lt"/>
            </a:endParaRPr>
          </a:p>
          <a:p>
            <a:pPr algn="ctr"/>
            <a:r>
              <a:rPr lang="zh-CN" altLang="en-US" sz="2400" b="1">
                <a:blipFill>
                  <a:blip r:embed="rId4"/>
                  <a:stretch>
                    <a:fillRect/>
                  </a:stretch>
                </a:blipFill>
                <a:cs typeface="+mn-ea"/>
                <a:sym typeface="+mn-lt"/>
              </a:rPr>
              <a:t>加标题</a:t>
            </a:r>
            <a:endParaRPr lang="en-US" altLang="zh-CN" sz="2400" b="1" dirty="0">
              <a:blipFill>
                <a:blip r:embed="rId4"/>
                <a:stretch>
                  <a:fillRect/>
                </a:stretch>
              </a:blipFill>
              <a:cs typeface="+mn-ea"/>
              <a:sym typeface="+mn-lt"/>
            </a:endParaRPr>
          </a:p>
        </p:txBody>
      </p:sp>
      <p:pic>
        <p:nvPicPr>
          <p:cNvPr id="49" name="图片 48" descr="D:/学校ppt/素材/微信图片_20230719161328.jpg微信图片_20230719161328"/>
          <p:cNvPicPr>
            <a:picLocks noChangeAspect="1"/>
          </p:cNvPicPr>
          <p:nvPr/>
        </p:nvPicPr>
        <p:blipFill>
          <a:blip r:embed="rId5"/>
          <a:srcRect l="26856" r="26856"/>
          <a:stretch>
            <a:fillRect/>
          </a:stretch>
        </p:blipFill>
        <p:spPr>
          <a:xfrm>
            <a:off x="3726180" y="1823857"/>
            <a:ext cx="2369820" cy="2348589"/>
          </a:xfrm>
          <a:prstGeom prst="ellipse">
            <a:avLst/>
          </a:prstGeom>
        </p:spPr>
      </p:pic>
      <p:sp>
        <p:nvSpPr>
          <p:cNvPr id="50" name="文本框 49"/>
          <p:cNvSpPr txBox="1"/>
          <p:nvPr/>
        </p:nvSpPr>
        <p:spPr>
          <a:xfrm>
            <a:off x="1056005" y="4478657"/>
            <a:ext cx="5250181" cy="1383665"/>
          </a:xfrm>
          <a:prstGeom prst="rect">
            <a:avLst/>
          </a:prstGeom>
          <a:noFill/>
          <a:ln w="9525">
            <a:noFill/>
          </a:ln>
        </p:spPr>
        <p:txBody>
          <a:bodyPr wrap="square">
            <a:spAutoFit/>
          </a:bodyPr>
          <a:lstStyle/>
          <a:p>
            <a:pPr>
              <a:lnSpc>
                <a:spcPct val="15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75000"/>
                    <a:lumOff val="25000"/>
                  </a:schemeClr>
                </a:solidFill>
                <a:cs typeface="+mn-ea"/>
                <a:sym typeface="+mn-lt"/>
              </a:rPr>
              <a:t>点击输入简要文字解说点击输入简要文字解说</a:t>
            </a:r>
            <a:endParaRPr lang="zh-CN" altLang="en-US" sz="1400">
              <a:solidFill>
                <a:schemeClr val="tx1">
                  <a:lumMod val="75000"/>
                  <a:lumOff val="25000"/>
                </a:schemeClr>
              </a:solidFill>
              <a:cs typeface="+mn-ea"/>
              <a:sym typeface="+mn-lt"/>
            </a:endParaRPr>
          </a:p>
          <a:p>
            <a:pPr>
              <a:lnSpc>
                <a:spcPct val="15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75000"/>
                    <a:lumOff val="2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p:txBody>
      </p:sp>
      <p:grpSp>
        <p:nvGrpSpPr>
          <p:cNvPr id="51" name="组合 50"/>
          <p:cNvGrpSpPr/>
          <p:nvPr>
            <p:custDataLst>
              <p:tags r:id="rId6"/>
            </p:custDataLst>
          </p:nvPr>
        </p:nvGrpSpPr>
        <p:grpSpPr>
          <a:xfrm>
            <a:off x="6900441" y="1767841"/>
            <a:ext cx="4418965" cy="3919287"/>
            <a:chOff x="6900441" y="1767841"/>
            <a:chExt cx="4418965" cy="3919287"/>
          </a:xfrm>
        </p:grpSpPr>
        <p:grpSp>
          <p:nvGrpSpPr>
            <p:cNvPr id="52" name="组合 51"/>
            <p:cNvGrpSpPr/>
            <p:nvPr/>
          </p:nvGrpSpPr>
          <p:grpSpPr>
            <a:xfrm>
              <a:off x="6900441" y="1767841"/>
              <a:ext cx="4418965" cy="3919287"/>
              <a:chOff x="6900441" y="1767841"/>
              <a:chExt cx="4418965" cy="3919287"/>
            </a:xfrm>
          </p:grpSpPr>
          <p:grpSp>
            <p:nvGrpSpPr>
              <p:cNvPr id="56" name="组合 55"/>
              <p:cNvGrpSpPr/>
              <p:nvPr/>
            </p:nvGrpSpPr>
            <p:grpSpPr>
              <a:xfrm>
                <a:off x="6900441" y="1767841"/>
                <a:ext cx="4418965" cy="1136015"/>
                <a:chOff x="11237" y="2341"/>
                <a:chExt cx="6959" cy="1789"/>
              </a:xfrm>
            </p:grpSpPr>
            <p:sp>
              <p:nvSpPr>
                <p:cNvPr id="67" name="同心圆 4"/>
                <p:cNvSpPr/>
                <p:nvPr>
                  <p:custDataLst>
                    <p:tags r:id="rId7"/>
                  </p:custDataLst>
                </p:nvPr>
              </p:nvSpPr>
              <p:spPr>
                <a:xfrm>
                  <a:off x="11237" y="2657"/>
                  <a:ext cx="1304" cy="1304"/>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8" name="组合 67"/>
                <p:cNvGrpSpPr/>
                <p:nvPr/>
              </p:nvGrpSpPr>
              <p:grpSpPr>
                <a:xfrm>
                  <a:off x="12882" y="2341"/>
                  <a:ext cx="5314" cy="1789"/>
                  <a:chOff x="10322" y="5335"/>
                  <a:chExt cx="5314" cy="1789"/>
                </a:xfrm>
              </p:grpSpPr>
              <p:sp>
                <p:nvSpPr>
                  <p:cNvPr id="69" name="文本框 68"/>
                  <p:cNvSpPr txBox="1"/>
                  <p:nvPr>
                    <p:custDataLst>
                      <p:tags r:id="rId8"/>
                    </p:custDataLst>
                  </p:nvPr>
                </p:nvSpPr>
                <p:spPr>
                  <a:xfrm>
                    <a:off x="10322" y="5335"/>
                    <a:ext cx="3732" cy="628"/>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70" name="文本框 69"/>
                  <p:cNvSpPr txBox="1"/>
                  <p:nvPr>
                    <p:custDataLst>
                      <p:tags r:id="rId9"/>
                    </p:custDataLst>
                  </p:nvPr>
                </p:nvSpPr>
                <p:spPr>
                  <a:xfrm>
                    <a:off x="10322" y="5963"/>
                    <a:ext cx="5314" cy="1161"/>
                  </a:xfrm>
                  <a:prstGeom prst="rect">
                    <a:avLst/>
                  </a:prstGeom>
                  <a:noFill/>
                  <a:ln w="9525">
                    <a:noFill/>
                  </a:ln>
                </p:spPr>
                <p:txBody>
                  <a:bodyPr wrap="square">
                    <a:spAutoFit/>
                  </a:bodyPr>
                  <a:lstStyle/>
                  <a:p>
                    <a:pPr>
                      <a:lnSpc>
                        <a:spcPct val="15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75000"/>
                            <a:lumOff val="25000"/>
                          </a:schemeClr>
                        </a:solidFill>
                        <a:cs typeface="+mn-ea"/>
                        <a:sym typeface="+mn-lt"/>
                      </a:rPr>
                      <a:t>点击输入简要文字解说点击输入简要文字解说点击输</a:t>
                    </a:r>
                    <a:endParaRPr lang="en-US" altLang="zh-CN" sz="1400">
                      <a:solidFill>
                        <a:schemeClr val="tx1">
                          <a:lumMod val="75000"/>
                          <a:lumOff val="25000"/>
                        </a:schemeClr>
                      </a:solidFill>
                      <a:cs typeface="+mn-ea"/>
                      <a:sym typeface="+mn-lt"/>
                    </a:endParaRPr>
                  </a:p>
                </p:txBody>
              </p:sp>
            </p:grpSp>
          </p:grpSp>
          <p:grpSp>
            <p:nvGrpSpPr>
              <p:cNvPr id="57" name="组合 56"/>
              <p:cNvGrpSpPr/>
              <p:nvPr/>
            </p:nvGrpSpPr>
            <p:grpSpPr>
              <a:xfrm>
                <a:off x="6900441" y="3159477"/>
                <a:ext cx="4418965" cy="1028700"/>
                <a:chOff x="11237" y="2341"/>
                <a:chExt cx="6959" cy="1620"/>
              </a:xfrm>
            </p:grpSpPr>
            <p:sp>
              <p:nvSpPr>
                <p:cNvPr id="63" name="同心圆 4"/>
                <p:cNvSpPr/>
                <p:nvPr>
                  <p:custDataLst>
                    <p:tags r:id="rId10"/>
                  </p:custDataLst>
                </p:nvPr>
              </p:nvSpPr>
              <p:spPr>
                <a:xfrm>
                  <a:off x="11237" y="2657"/>
                  <a:ext cx="1304" cy="1304"/>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4" name="组合 63"/>
                <p:cNvGrpSpPr/>
                <p:nvPr/>
              </p:nvGrpSpPr>
              <p:grpSpPr>
                <a:xfrm>
                  <a:off x="12882" y="2341"/>
                  <a:ext cx="5314" cy="1613"/>
                  <a:chOff x="10322" y="5335"/>
                  <a:chExt cx="5314" cy="1613"/>
                </a:xfrm>
              </p:grpSpPr>
              <p:sp>
                <p:nvSpPr>
                  <p:cNvPr id="65" name="文本框 64"/>
                  <p:cNvSpPr txBox="1"/>
                  <p:nvPr>
                    <p:custDataLst>
                      <p:tags r:id="rId11"/>
                    </p:custDataLst>
                  </p:nvPr>
                </p:nvSpPr>
                <p:spPr>
                  <a:xfrm>
                    <a:off x="10322" y="5335"/>
                    <a:ext cx="3732" cy="628"/>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66" name="文本框 65"/>
                  <p:cNvSpPr txBox="1"/>
                  <p:nvPr>
                    <p:custDataLst>
                      <p:tags r:id="rId12"/>
                    </p:custDataLst>
                  </p:nvPr>
                </p:nvSpPr>
                <p:spPr>
                  <a:xfrm>
                    <a:off x="10322" y="5963"/>
                    <a:ext cx="5314" cy="985"/>
                  </a:xfrm>
                  <a:prstGeom prst="rect">
                    <a:avLst/>
                  </a:prstGeom>
                  <a:noFill/>
                  <a:ln w="9525">
                    <a:noFill/>
                  </a:ln>
                </p:spPr>
                <p:txBody>
                  <a:bodyPr wrap="square">
                    <a:spAutoFit/>
                  </a:bodyPr>
                  <a:lstStyle/>
                  <a:p>
                    <a:pPr>
                      <a:lnSpc>
                        <a:spcPct val="150000"/>
                      </a:lnSpc>
                    </a:pPr>
                    <a:r>
                      <a:rPr lang="zh-CN" altLang="en-US" sz="1400">
                        <a:solidFill>
                          <a:schemeClr val="tx1">
                            <a:lumMod val="75000"/>
                            <a:lumOff val="25000"/>
                          </a:schemeClr>
                        </a:solidFill>
                        <a:cs typeface="+mn-ea"/>
                        <a:sym typeface="+mn-lt"/>
                      </a:rPr>
                      <a:t>点击输入简要文字解说，点击输入简要文字解说点击输入简要文字解说点击输</a:t>
                    </a:r>
                    <a:endParaRPr lang="en-US" altLang="zh-CN" sz="1400">
                      <a:solidFill>
                        <a:schemeClr val="tx1">
                          <a:lumMod val="75000"/>
                          <a:lumOff val="25000"/>
                        </a:schemeClr>
                      </a:solidFill>
                      <a:cs typeface="+mn-ea"/>
                      <a:sym typeface="+mn-lt"/>
                    </a:endParaRPr>
                  </a:p>
                </p:txBody>
              </p:sp>
            </p:grpSp>
          </p:grpSp>
          <p:grpSp>
            <p:nvGrpSpPr>
              <p:cNvPr id="58" name="组合 57"/>
              <p:cNvGrpSpPr/>
              <p:nvPr/>
            </p:nvGrpSpPr>
            <p:grpSpPr>
              <a:xfrm>
                <a:off x="6900441" y="4551113"/>
                <a:ext cx="4418965" cy="1136015"/>
                <a:chOff x="11237" y="2341"/>
                <a:chExt cx="6959" cy="1789"/>
              </a:xfrm>
            </p:grpSpPr>
            <p:sp>
              <p:nvSpPr>
                <p:cNvPr id="59" name="同心圆 4"/>
                <p:cNvSpPr/>
                <p:nvPr>
                  <p:custDataLst>
                    <p:tags r:id="rId13"/>
                  </p:custDataLst>
                </p:nvPr>
              </p:nvSpPr>
              <p:spPr>
                <a:xfrm>
                  <a:off x="11237" y="2657"/>
                  <a:ext cx="1304" cy="1304"/>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a:blip r:embed="rId4"/>
                      <a:stretch>
                        <a:fillRect/>
                      </a:stretch>
                    </a:blipFill>
                    <a:cs typeface="+mn-ea"/>
                    <a:sym typeface="+mn-lt"/>
                  </a:endParaRPr>
                </a:p>
              </p:txBody>
            </p:sp>
            <p:grpSp>
              <p:nvGrpSpPr>
                <p:cNvPr id="60" name="组合 59"/>
                <p:cNvGrpSpPr/>
                <p:nvPr/>
              </p:nvGrpSpPr>
              <p:grpSpPr>
                <a:xfrm>
                  <a:off x="12882" y="2341"/>
                  <a:ext cx="5314" cy="1789"/>
                  <a:chOff x="10322" y="5335"/>
                  <a:chExt cx="5314" cy="1789"/>
                </a:xfrm>
              </p:grpSpPr>
              <p:sp>
                <p:nvSpPr>
                  <p:cNvPr id="61" name="文本框 60"/>
                  <p:cNvSpPr txBox="1"/>
                  <p:nvPr>
                    <p:custDataLst>
                      <p:tags r:id="rId14"/>
                    </p:custDataLst>
                  </p:nvPr>
                </p:nvSpPr>
                <p:spPr>
                  <a:xfrm>
                    <a:off x="10322" y="5335"/>
                    <a:ext cx="3732" cy="628"/>
                  </a:xfrm>
                  <a:prstGeom prst="rect">
                    <a:avLst/>
                  </a:prstGeom>
                  <a:noFill/>
                </p:spPr>
                <p:txBody>
                  <a:bodyPr wrap="square" rtlCol="0">
                    <a:spAutoFit/>
                  </a:bodyPr>
                  <a:lstStyle/>
                  <a:p>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62" name="文本框 61"/>
                  <p:cNvSpPr txBox="1"/>
                  <p:nvPr>
                    <p:custDataLst>
                      <p:tags r:id="rId15"/>
                    </p:custDataLst>
                  </p:nvPr>
                </p:nvSpPr>
                <p:spPr>
                  <a:xfrm>
                    <a:off x="10322" y="5963"/>
                    <a:ext cx="5314" cy="1161"/>
                  </a:xfrm>
                  <a:prstGeom prst="rect">
                    <a:avLst/>
                  </a:prstGeom>
                  <a:noFill/>
                  <a:ln w="9525">
                    <a:noFill/>
                  </a:ln>
                </p:spPr>
                <p:txBody>
                  <a:bodyPr wrap="square">
                    <a:spAutoFit/>
                  </a:bodyPr>
                  <a:lstStyle/>
                  <a:p>
                    <a:pPr>
                      <a:lnSpc>
                        <a:spcPct val="150000"/>
                      </a:lnSpc>
                    </a:pPr>
                    <a:r>
                      <a:rPr lang="zh-CN" altLang="en-US" sz="1400">
                        <a:solidFill>
                          <a:schemeClr val="tx1">
                            <a:lumMod val="75000"/>
                            <a:lumOff val="25000"/>
                          </a:schemeClr>
                        </a:solidFill>
                        <a:cs typeface="+mn-ea"/>
                        <a:sym typeface="+mn-lt"/>
                      </a:rPr>
                      <a:t>点击输入简要文字解说，点击输入简要文字解说点击输入简要文字解说点击输</a:t>
                    </a:r>
                    <a:endParaRPr lang="en-US" altLang="zh-CN" sz="1400">
                      <a:solidFill>
                        <a:schemeClr val="tx1">
                          <a:lumMod val="75000"/>
                          <a:lumOff val="25000"/>
                        </a:schemeClr>
                      </a:solidFill>
                      <a:cs typeface="+mn-ea"/>
                      <a:sym typeface="+mn-lt"/>
                    </a:endParaRPr>
                  </a:p>
                </p:txBody>
              </p:sp>
            </p:grpSp>
          </p:grpSp>
        </p:grpSp>
        <p:sp>
          <p:nvSpPr>
            <p:cNvPr id="53" name="文本框 52"/>
            <p:cNvSpPr txBox="1"/>
            <p:nvPr>
              <p:custDataLst>
                <p:tags r:id="rId16"/>
              </p:custDataLst>
            </p:nvPr>
          </p:nvSpPr>
          <p:spPr>
            <a:xfrm>
              <a:off x="6996363" y="2174469"/>
              <a:ext cx="625475" cy="461665"/>
            </a:xfrm>
            <a:prstGeom prst="rect">
              <a:avLst/>
            </a:prstGeom>
            <a:noFill/>
          </p:spPr>
          <p:txBody>
            <a:bodyPr wrap="square" rtlCol="0">
              <a:spAutoFit/>
            </a:bodyPr>
            <a:lstStyle/>
            <a:p>
              <a:pPr algn="ctr"/>
              <a:r>
                <a:rPr lang="en-US" altLang="zh-CN" sz="2400" b="1">
                  <a:blipFill>
                    <a:blip r:embed="rId4"/>
                    <a:stretch>
                      <a:fillRect/>
                    </a:stretch>
                  </a:blipFill>
                  <a:cs typeface="+mn-ea"/>
                  <a:sym typeface="+mn-lt"/>
                </a:rPr>
                <a:t>01</a:t>
              </a:r>
              <a:endParaRPr lang="en-US" altLang="zh-CN" sz="2400" b="1">
                <a:blipFill>
                  <a:blip r:embed="rId4"/>
                  <a:stretch>
                    <a:fillRect/>
                  </a:stretch>
                </a:blipFill>
                <a:cs typeface="+mn-ea"/>
                <a:sym typeface="+mn-lt"/>
              </a:endParaRPr>
            </a:p>
          </p:txBody>
        </p:sp>
        <p:sp>
          <p:nvSpPr>
            <p:cNvPr id="54" name="文本框 53"/>
            <p:cNvSpPr txBox="1"/>
            <p:nvPr>
              <p:custDataLst>
                <p:tags r:id="rId17"/>
              </p:custDataLst>
            </p:nvPr>
          </p:nvSpPr>
          <p:spPr>
            <a:xfrm>
              <a:off x="6996363" y="3566105"/>
              <a:ext cx="625475" cy="461665"/>
            </a:xfrm>
            <a:prstGeom prst="rect">
              <a:avLst/>
            </a:prstGeom>
            <a:noFill/>
          </p:spPr>
          <p:txBody>
            <a:bodyPr wrap="square" rtlCol="0">
              <a:spAutoFit/>
            </a:bodyPr>
            <a:lstStyle/>
            <a:p>
              <a:pPr algn="ctr"/>
              <a:r>
                <a:rPr lang="en-US" altLang="zh-CN" sz="2400" b="1">
                  <a:blipFill>
                    <a:blip r:embed="rId4"/>
                    <a:stretch>
                      <a:fillRect/>
                    </a:stretch>
                  </a:blipFill>
                  <a:cs typeface="+mn-ea"/>
                  <a:sym typeface="+mn-lt"/>
                </a:rPr>
                <a:t>02</a:t>
              </a:r>
              <a:endParaRPr lang="en-US" altLang="zh-CN" sz="2400" b="1">
                <a:blipFill>
                  <a:blip r:embed="rId4"/>
                  <a:stretch>
                    <a:fillRect/>
                  </a:stretch>
                </a:blipFill>
                <a:cs typeface="+mn-ea"/>
                <a:sym typeface="+mn-lt"/>
              </a:endParaRPr>
            </a:p>
          </p:txBody>
        </p:sp>
        <p:sp>
          <p:nvSpPr>
            <p:cNvPr id="55" name="文本框 54"/>
            <p:cNvSpPr txBox="1"/>
            <p:nvPr>
              <p:custDataLst>
                <p:tags r:id="rId18"/>
              </p:custDataLst>
            </p:nvPr>
          </p:nvSpPr>
          <p:spPr>
            <a:xfrm>
              <a:off x="6996363" y="4957741"/>
              <a:ext cx="625475" cy="461665"/>
            </a:xfrm>
            <a:prstGeom prst="rect">
              <a:avLst/>
            </a:prstGeom>
            <a:noFill/>
          </p:spPr>
          <p:txBody>
            <a:bodyPr wrap="square" rtlCol="0">
              <a:spAutoFit/>
            </a:bodyPr>
            <a:lstStyle/>
            <a:p>
              <a:pPr algn="ctr"/>
              <a:r>
                <a:rPr lang="en-US" altLang="zh-CN" sz="2400" b="1">
                  <a:blipFill>
                    <a:blip r:embed="rId4"/>
                    <a:stretch>
                      <a:fillRect/>
                    </a:stretch>
                  </a:blipFill>
                  <a:cs typeface="+mn-ea"/>
                  <a:sym typeface="+mn-lt"/>
                </a:rPr>
                <a:t>03</a:t>
              </a:r>
              <a:endParaRPr lang="en-US" altLang="zh-CN" sz="2400" b="1">
                <a:blipFill>
                  <a:blip r:embed="rId4"/>
                  <a:stretch>
                    <a:fillRect/>
                  </a:stretch>
                </a:blipFill>
                <a:cs typeface="+mn-ea"/>
                <a:sym typeface="+mn-lt"/>
              </a:endParaRPr>
            </a:p>
          </p:txBody>
        </p:sp>
      </p:grpSp>
      <p:pic>
        <p:nvPicPr>
          <p:cNvPr id="3" name="图片 2" descr="logo"/>
          <p:cNvPicPr>
            <a:picLocks noChangeAspect="1"/>
          </p:cNvPicPr>
          <p:nvPr/>
        </p:nvPicPr>
        <p:blipFill>
          <a:blip r:embed="rId19"/>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bldLst>
      <p:bldP spid="5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a:off x="1313815" y="1530600"/>
            <a:ext cx="9832975" cy="4653915"/>
            <a:chOff x="1313815" y="1530600"/>
            <a:chExt cx="9832975" cy="4653915"/>
          </a:xfrm>
        </p:grpSpPr>
        <p:sp>
          <p:nvSpPr>
            <p:cNvPr id="7" name="图形"/>
            <p:cNvSpPr/>
            <p:nvPr>
              <p:custDataLst>
                <p:tags r:id="rId4"/>
              </p:custDataLst>
            </p:nvPr>
          </p:nvSpPr>
          <p:spPr>
            <a:xfrm>
              <a:off x="6100445" y="3538470"/>
              <a:ext cx="683260" cy="683260"/>
            </a:xfrm>
            <a:prstGeom prst="ellipse">
              <a:avLst/>
            </a:prstGeom>
            <a:gradFill flip="none" rotWithShape="1">
              <a:gsLst>
                <a:gs pos="0">
                  <a:srgbClr val="A80000"/>
                </a:gs>
                <a:gs pos="70000">
                  <a:srgbClr val="E741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mj-ea"/>
                <a:ea typeface="+mj-ea"/>
                <a:cs typeface="思源黑体旧字形 Light" panose="020B0300000000000000" charset="-128"/>
              </a:endParaRPr>
            </a:p>
          </p:txBody>
        </p:sp>
        <p:sp>
          <p:nvSpPr>
            <p:cNvPr id="8" name="图形"/>
            <p:cNvSpPr/>
            <p:nvPr>
              <p:custDataLst>
                <p:tags r:id="rId5"/>
              </p:custDataLst>
            </p:nvPr>
          </p:nvSpPr>
          <p:spPr>
            <a:xfrm rot="5680615">
              <a:off x="6043295" y="3481955"/>
              <a:ext cx="796925" cy="796925"/>
            </a:xfrm>
            <a:prstGeom prst="ellipse">
              <a:avLst/>
            </a:prstGeom>
            <a:solidFill>
              <a:srgbClr val="AF2223"/>
            </a:solidFill>
            <a:ln w="22225">
              <a:gradFill flip="none" rotWithShape="1">
                <a:gsLst>
                  <a:gs pos="0">
                    <a:schemeClr val="accent1">
                      <a:lumMod val="45000"/>
                      <a:lumOff val="55000"/>
                      <a:alpha val="44000"/>
                    </a:schemeClr>
                  </a:gs>
                  <a:gs pos="100000">
                    <a:schemeClr val="accent1">
                      <a:lumMod val="20000"/>
                      <a:lumOff val="80000"/>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mj-ea"/>
                <a:ea typeface="+mj-ea"/>
                <a:cs typeface="思源黑体旧字形 Light" panose="020B0300000000000000" charset="-128"/>
              </a:endParaRPr>
            </a:p>
          </p:txBody>
        </p:sp>
        <p:sp>
          <p:nvSpPr>
            <p:cNvPr id="9" name="图形"/>
            <p:cNvSpPr/>
            <p:nvPr>
              <p:custDataLst>
                <p:tags r:id="rId6"/>
              </p:custDataLst>
            </p:nvPr>
          </p:nvSpPr>
          <p:spPr>
            <a:xfrm rot="7609396">
              <a:off x="5941695" y="3380355"/>
              <a:ext cx="1000125" cy="1000125"/>
            </a:xfrm>
            <a:prstGeom prst="arc">
              <a:avLst>
                <a:gd name="adj1" fmla="val 17154829"/>
                <a:gd name="adj2" fmla="val 8729259"/>
              </a:avLst>
            </a:prstGeom>
            <a:noFill/>
            <a:ln w="6350">
              <a:solidFill>
                <a:srgbClr val="FEE8A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mj-ea"/>
                <a:ea typeface="+mj-ea"/>
                <a:cs typeface="思源黑体旧字形 Light" panose="020B0300000000000000" charset="-128"/>
              </a:endParaRPr>
            </a:p>
          </p:txBody>
        </p:sp>
        <p:sp>
          <p:nvSpPr>
            <p:cNvPr id="10" name="图形"/>
            <p:cNvSpPr/>
            <p:nvPr>
              <p:custDataLst>
                <p:tags r:id="rId7"/>
              </p:custDataLst>
            </p:nvPr>
          </p:nvSpPr>
          <p:spPr bwMode="auto">
            <a:xfrm>
              <a:off x="1941830" y="4378575"/>
              <a:ext cx="2068195" cy="398780"/>
            </a:xfrm>
            <a:prstGeom prst="rect">
              <a:avLst/>
            </a:prstGeom>
            <a:noFill/>
          </p:spPr>
          <p:txBody>
            <a:bodyPr wrap="square" rtlCol="0">
              <a:spAutoFit/>
            </a:bodyPr>
            <a:lstStyle/>
            <a:p>
              <a:pPr algn="ctr"/>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16" name="图形"/>
            <p:cNvSpPr/>
            <p:nvPr>
              <p:custDataLst>
                <p:tags r:id="rId8"/>
              </p:custDataLst>
            </p:nvPr>
          </p:nvSpPr>
          <p:spPr>
            <a:xfrm>
              <a:off x="1706245" y="4800850"/>
              <a:ext cx="2551430" cy="1383665"/>
            </a:xfrm>
            <a:prstGeom prst="rect">
              <a:avLst/>
            </a:prstGeom>
          </p:spPr>
          <p:txBody>
            <a:bodyPr wrap="square">
              <a:spAutoFit/>
            </a:bodyPr>
            <a:lstStyle/>
            <a:p>
              <a:pPr algn="ctr">
                <a:lnSpc>
                  <a:spcPct val="15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75000"/>
                      <a:lumOff val="25000"/>
                    </a:schemeClr>
                  </a:solidFill>
                  <a:cs typeface="+mn-ea"/>
                  <a:sym typeface="+mn-lt"/>
                </a:rPr>
                <a:t>点击输入简要文字解说，点击输入简要文字解说，</a:t>
              </a:r>
              <a:endParaRPr lang="en-US" altLang="zh-CN" sz="1400">
                <a:solidFill>
                  <a:schemeClr val="tx1">
                    <a:lumMod val="75000"/>
                    <a:lumOff val="25000"/>
                  </a:schemeClr>
                </a:solidFill>
                <a:cs typeface="+mn-ea"/>
                <a:sym typeface="+mn-lt"/>
              </a:endParaRPr>
            </a:p>
            <a:p>
              <a:pPr algn="ctr">
                <a:lnSpc>
                  <a:spcPct val="150000"/>
                </a:lnSpc>
              </a:pPr>
              <a:endParaRPr lang="en-US" altLang="zh-CN" sz="1400">
                <a:solidFill>
                  <a:schemeClr val="tx1">
                    <a:lumMod val="75000"/>
                    <a:lumOff val="25000"/>
                  </a:schemeClr>
                </a:solidFill>
                <a:cs typeface="+mn-ea"/>
                <a:sym typeface="+mn-lt"/>
              </a:endParaRPr>
            </a:p>
          </p:txBody>
        </p:sp>
        <p:sp>
          <p:nvSpPr>
            <p:cNvPr id="17" name="图形"/>
            <p:cNvSpPr/>
            <p:nvPr>
              <p:custDataLst>
                <p:tags r:id="rId9"/>
              </p:custDataLst>
            </p:nvPr>
          </p:nvSpPr>
          <p:spPr bwMode="auto">
            <a:xfrm>
              <a:off x="5393055" y="4378575"/>
              <a:ext cx="2068195" cy="398780"/>
            </a:xfrm>
            <a:prstGeom prst="rect">
              <a:avLst/>
            </a:prstGeom>
            <a:noFill/>
          </p:spPr>
          <p:txBody>
            <a:bodyPr wrap="square" rtlCol="0">
              <a:spAutoFit/>
            </a:bodyPr>
            <a:lstStyle/>
            <a:p>
              <a:pPr algn="ctr"/>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22" name="图形"/>
            <p:cNvSpPr/>
            <p:nvPr>
              <p:custDataLst>
                <p:tags r:id="rId10"/>
              </p:custDataLst>
            </p:nvPr>
          </p:nvSpPr>
          <p:spPr>
            <a:xfrm>
              <a:off x="5158105" y="4800850"/>
              <a:ext cx="2551430" cy="1383665"/>
            </a:xfrm>
            <a:prstGeom prst="rect">
              <a:avLst/>
            </a:prstGeom>
          </p:spPr>
          <p:txBody>
            <a:bodyPr wrap="square">
              <a:spAutoFit/>
            </a:bodyPr>
            <a:lstStyle/>
            <a:p>
              <a:pPr algn="ctr">
                <a:lnSpc>
                  <a:spcPct val="150000"/>
                </a:lnSpc>
              </a:pPr>
              <a:r>
                <a:rPr lang="zh-CN" altLang="en-US" sz="1400">
                  <a:solidFill>
                    <a:schemeClr val="tx1">
                      <a:lumMod val="75000"/>
                      <a:lumOff val="25000"/>
                    </a:schemeClr>
                  </a:solidFill>
                  <a:cs typeface="+mn-ea"/>
                  <a:sym typeface="+mn-lt"/>
                </a:rPr>
                <a:t>点击输入简要文字解说，点击输入简要文字解说，点击输入简要文字解说，</a:t>
              </a:r>
              <a:endParaRPr lang="en-US" altLang="zh-CN" sz="1400">
                <a:solidFill>
                  <a:schemeClr val="tx1">
                    <a:lumMod val="75000"/>
                    <a:lumOff val="25000"/>
                  </a:schemeClr>
                </a:solidFill>
                <a:cs typeface="+mn-ea"/>
                <a:sym typeface="+mn-lt"/>
              </a:endParaRPr>
            </a:p>
            <a:p>
              <a:pPr algn="ctr">
                <a:lnSpc>
                  <a:spcPct val="150000"/>
                </a:lnSpc>
              </a:pPr>
              <a:endParaRPr lang="en-US" altLang="zh-CN" sz="1400">
                <a:solidFill>
                  <a:schemeClr val="tx1">
                    <a:lumMod val="75000"/>
                    <a:lumOff val="25000"/>
                  </a:schemeClr>
                </a:solidFill>
                <a:cs typeface="+mn-ea"/>
                <a:sym typeface="+mn-lt"/>
              </a:endParaRPr>
            </a:p>
          </p:txBody>
        </p:sp>
        <p:sp>
          <p:nvSpPr>
            <p:cNvPr id="30" name="图形"/>
            <p:cNvSpPr/>
            <p:nvPr>
              <p:custDataLst>
                <p:tags r:id="rId11"/>
              </p:custDataLst>
            </p:nvPr>
          </p:nvSpPr>
          <p:spPr>
            <a:xfrm>
              <a:off x="9537700" y="3538470"/>
              <a:ext cx="683260" cy="683260"/>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mj-ea"/>
                <a:ea typeface="+mj-ea"/>
                <a:cs typeface="思源黑体旧字形 Light" panose="020B0300000000000000" charset="-128"/>
              </a:endParaRPr>
            </a:p>
          </p:txBody>
        </p:sp>
        <p:sp>
          <p:nvSpPr>
            <p:cNvPr id="31" name="图形"/>
            <p:cNvSpPr/>
            <p:nvPr>
              <p:custDataLst>
                <p:tags r:id="rId12"/>
              </p:custDataLst>
            </p:nvPr>
          </p:nvSpPr>
          <p:spPr>
            <a:xfrm rot="5680615">
              <a:off x="9480550" y="3481955"/>
              <a:ext cx="796925" cy="796925"/>
            </a:xfrm>
            <a:prstGeom prst="ellipse">
              <a:avLst/>
            </a:prstGeom>
            <a:noFill/>
            <a:ln w="22225">
              <a:solidFill>
                <a:srgbClr val="FEE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mj-ea"/>
                <a:ea typeface="+mj-ea"/>
                <a:cs typeface="思源黑体旧字形 Light" panose="020B0300000000000000" charset="-128"/>
              </a:endParaRPr>
            </a:p>
          </p:txBody>
        </p:sp>
        <p:sp>
          <p:nvSpPr>
            <p:cNvPr id="32" name="图形"/>
            <p:cNvSpPr/>
            <p:nvPr>
              <p:custDataLst>
                <p:tags r:id="rId13"/>
              </p:custDataLst>
            </p:nvPr>
          </p:nvSpPr>
          <p:spPr>
            <a:xfrm rot="7609396">
              <a:off x="9378950" y="3380355"/>
              <a:ext cx="1000125" cy="1000125"/>
            </a:xfrm>
            <a:prstGeom prst="arc">
              <a:avLst>
                <a:gd name="adj1" fmla="val 17154829"/>
                <a:gd name="adj2" fmla="val 8729259"/>
              </a:avLst>
            </a:prstGeom>
            <a:noFill/>
            <a:ln w="6350">
              <a:solidFill>
                <a:srgbClr val="FEE8A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mj-ea"/>
                <a:ea typeface="+mj-ea"/>
                <a:cs typeface="思源黑体旧字形 Light" panose="020B0300000000000000" charset="-128"/>
              </a:endParaRPr>
            </a:p>
          </p:txBody>
        </p:sp>
        <p:sp>
          <p:nvSpPr>
            <p:cNvPr id="33" name="图形"/>
            <p:cNvSpPr/>
            <p:nvPr>
              <p:custDataLst>
                <p:tags r:id="rId14"/>
              </p:custDataLst>
            </p:nvPr>
          </p:nvSpPr>
          <p:spPr bwMode="auto">
            <a:xfrm>
              <a:off x="8830945" y="4378575"/>
              <a:ext cx="2068195" cy="398780"/>
            </a:xfrm>
            <a:prstGeom prst="rect">
              <a:avLst/>
            </a:prstGeom>
            <a:noFill/>
          </p:spPr>
          <p:txBody>
            <a:bodyPr wrap="square" rtlCol="0">
              <a:spAutoFit/>
            </a:bodyPr>
            <a:lstStyle/>
            <a:p>
              <a:pPr algn="ctr"/>
              <a:r>
                <a:rPr lang="zh-CN" altLang="en-US" sz="2000" b="1">
                  <a:solidFill>
                    <a:schemeClr val="tx1">
                      <a:lumMod val="75000"/>
                      <a:lumOff val="25000"/>
                    </a:schemeClr>
                  </a:solidFill>
                  <a:cs typeface="+mn-ea"/>
                  <a:sym typeface="+mn-lt"/>
                </a:rPr>
                <a:t>单击添加标题</a:t>
              </a:r>
              <a:endParaRPr lang="en-US" altLang="zh-CN" sz="2000" b="1" dirty="0">
                <a:solidFill>
                  <a:schemeClr val="tx1">
                    <a:lumMod val="75000"/>
                    <a:lumOff val="25000"/>
                  </a:schemeClr>
                </a:solidFill>
                <a:cs typeface="+mn-ea"/>
                <a:sym typeface="+mn-lt"/>
              </a:endParaRPr>
            </a:p>
          </p:txBody>
        </p:sp>
        <p:sp>
          <p:nvSpPr>
            <p:cNvPr id="34" name="图形"/>
            <p:cNvSpPr/>
            <p:nvPr>
              <p:custDataLst>
                <p:tags r:id="rId15"/>
              </p:custDataLst>
            </p:nvPr>
          </p:nvSpPr>
          <p:spPr>
            <a:xfrm>
              <a:off x="8595360" y="4800850"/>
              <a:ext cx="2551430" cy="1383665"/>
            </a:xfrm>
            <a:prstGeom prst="rect">
              <a:avLst/>
            </a:prstGeom>
          </p:spPr>
          <p:txBody>
            <a:bodyPr wrap="square">
              <a:spAutoFit/>
            </a:bodyPr>
            <a:lstStyle/>
            <a:p>
              <a:pPr algn="ctr">
                <a:lnSpc>
                  <a:spcPct val="150000"/>
                </a:lnSpc>
              </a:pPr>
              <a:r>
                <a:rPr lang="zh-CN" altLang="en-US" sz="1400">
                  <a:solidFill>
                    <a:schemeClr val="tx1">
                      <a:lumMod val="75000"/>
                      <a:lumOff val="25000"/>
                    </a:schemeClr>
                  </a:solidFill>
                  <a:cs typeface="+mn-ea"/>
                  <a:sym typeface="+mn-lt"/>
                </a:rPr>
                <a:t>点击输入简要文字解说，点击输入简要文字解说，点击输入简要文字解说，</a:t>
              </a:r>
              <a:endParaRPr lang="en-US" altLang="zh-CN" sz="1400">
                <a:solidFill>
                  <a:schemeClr val="tx1">
                    <a:lumMod val="75000"/>
                    <a:lumOff val="25000"/>
                  </a:schemeClr>
                </a:solidFill>
                <a:cs typeface="+mn-ea"/>
                <a:sym typeface="+mn-lt"/>
              </a:endParaRPr>
            </a:p>
            <a:p>
              <a:pPr algn="ctr">
                <a:lnSpc>
                  <a:spcPct val="150000"/>
                </a:lnSpc>
              </a:pPr>
              <a:endParaRPr lang="en-US" altLang="zh-CN" sz="1400">
                <a:solidFill>
                  <a:schemeClr val="tx1">
                    <a:lumMod val="75000"/>
                    <a:lumOff val="25000"/>
                  </a:schemeClr>
                </a:solidFill>
                <a:cs typeface="+mn-ea"/>
                <a:sym typeface="+mn-lt"/>
              </a:endParaRPr>
            </a:p>
          </p:txBody>
        </p:sp>
        <p:sp>
          <p:nvSpPr>
            <p:cNvPr id="40" name="图形"/>
            <p:cNvSpPr/>
            <p:nvPr>
              <p:custDataLst>
                <p:tags r:id="rId16"/>
              </p:custDataLst>
            </p:nvPr>
          </p:nvSpPr>
          <p:spPr>
            <a:xfrm>
              <a:off x="2648585" y="3534025"/>
              <a:ext cx="683260" cy="683260"/>
            </a:xfrm>
            <a:prstGeom prst="ellipse">
              <a:avLst/>
            </a:pr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prstClr val="white"/>
                </a:solidFill>
                <a:latin typeface="+mj-ea"/>
                <a:ea typeface="+mj-ea"/>
                <a:cs typeface="思源黑体旧字形 Light" panose="020B0300000000000000" charset="-128"/>
              </a:endParaRPr>
            </a:p>
          </p:txBody>
        </p:sp>
        <p:sp>
          <p:nvSpPr>
            <p:cNvPr id="41" name="图形"/>
            <p:cNvSpPr/>
            <p:nvPr>
              <p:custDataLst>
                <p:tags r:id="rId17"/>
              </p:custDataLst>
            </p:nvPr>
          </p:nvSpPr>
          <p:spPr>
            <a:xfrm rot="5680615">
              <a:off x="2591435" y="3476875"/>
              <a:ext cx="796925" cy="796925"/>
            </a:xfrm>
            <a:prstGeom prst="ellipse">
              <a:avLst/>
            </a:prstGeom>
            <a:noFill/>
            <a:ln w="22225">
              <a:solidFill>
                <a:srgbClr val="FEE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mj-ea"/>
                <a:ea typeface="+mj-ea"/>
                <a:cs typeface="思源黑体旧字形 Light" panose="020B0300000000000000" charset="-128"/>
              </a:endParaRPr>
            </a:p>
          </p:txBody>
        </p:sp>
        <p:sp>
          <p:nvSpPr>
            <p:cNvPr id="42" name="图形"/>
            <p:cNvSpPr/>
            <p:nvPr>
              <p:custDataLst>
                <p:tags r:id="rId18"/>
              </p:custDataLst>
            </p:nvPr>
          </p:nvSpPr>
          <p:spPr>
            <a:xfrm rot="7609396">
              <a:off x="2490470" y="3706745"/>
              <a:ext cx="1000125" cy="338455"/>
            </a:xfrm>
            <a:prstGeom prst="arc">
              <a:avLst>
                <a:gd name="adj1" fmla="val 17154829"/>
                <a:gd name="adj2" fmla="val 8729259"/>
              </a:avLst>
            </a:prstGeom>
            <a:noFill/>
          </p:spPr>
          <p:txBody>
            <a:bodyPr wrap="square" rtlCol="0">
              <a:spAutoFit/>
            </a:bodyPr>
            <a:lstStyle/>
            <a:p>
              <a:pPr defTabSz="914400"/>
              <a:endParaRPr lang="zh-CN" altLang="en-US" sz="1600">
                <a:gradFill>
                  <a:gsLst>
                    <a:gs pos="30000">
                      <a:srgbClr val="E74100"/>
                    </a:gs>
                    <a:gs pos="100000">
                      <a:srgbClr val="A80000"/>
                    </a:gs>
                  </a:gsLst>
                  <a:lin ang="5400000" scaled="1"/>
                </a:gradFill>
                <a:latin typeface="+mj-ea"/>
                <a:ea typeface="+mj-ea"/>
                <a:cs typeface="思源黑体旧字形 Light" panose="020B0300000000000000" charset="-128"/>
              </a:endParaRPr>
            </a:p>
          </p:txBody>
        </p:sp>
        <p:sp>
          <p:nvSpPr>
            <p:cNvPr id="37" name="图形"/>
            <p:cNvSpPr/>
            <p:nvPr>
              <p:custDataLst>
                <p:tags r:id="rId19"/>
              </p:custDataLst>
            </p:nvPr>
          </p:nvSpPr>
          <p:spPr bwMode="auto">
            <a:xfrm>
              <a:off x="2657475" y="3704708"/>
              <a:ext cx="665480" cy="400110"/>
            </a:xfrm>
            <a:prstGeom prst="rect">
              <a:avLst/>
            </a:prstGeom>
            <a:noFill/>
            <a:ln>
              <a:noFill/>
            </a:ln>
          </p:spPr>
          <p:txBody>
            <a:bodyPr wrap="square" rtlCol="0">
              <a:spAutoFit/>
            </a:bodyPr>
            <a:lstStyle/>
            <a:p>
              <a:pPr algn="ctr"/>
              <a:r>
                <a:rPr lang="en-US" altLang="zh-CN" sz="2000" b="1">
                  <a:ln w="38100">
                    <a:noFill/>
                  </a:ln>
                  <a:solidFill>
                    <a:srgbClr val="FEE8A1"/>
                  </a:solidFill>
                  <a:latin typeface="+mj-ea"/>
                  <a:ea typeface="+mj-ea"/>
                  <a:cs typeface="思源黑体旧字形 Light" panose="020B0300000000000000" charset="-128"/>
                  <a:sym typeface="思源黑体 CN Normal" panose="020B0400000000000000" charset="-122"/>
                </a:rPr>
                <a:t>01</a:t>
              </a:r>
              <a:endParaRPr lang="zh-CN" altLang="en-US" sz="2000" b="1">
                <a:ln w="38100">
                  <a:noFill/>
                </a:ln>
                <a:solidFill>
                  <a:srgbClr val="FEE8A1"/>
                </a:solidFill>
                <a:latin typeface="+mj-ea"/>
                <a:ea typeface="+mj-ea"/>
                <a:cs typeface="思源黑体旧字形 Light" panose="020B0300000000000000" charset="-128"/>
                <a:sym typeface="思源黑体 CN Normal" panose="020B0400000000000000" charset="-122"/>
              </a:endParaRPr>
            </a:p>
          </p:txBody>
        </p:sp>
        <p:sp>
          <p:nvSpPr>
            <p:cNvPr id="44" name="图形"/>
            <p:cNvSpPr/>
            <p:nvPr>
              <p:custDataLst>
                <p:tags r:id="rId20"/>
              </p:custDataLst>
            </p:nvPr>
          </p:nvSpPr>
          <p:spPr bwMode="auto">
            <a:xfrm>
              <a:off x="6109335" y="3709788"/>
              <a:ext cx="665480" cy="400110"/>
            </a:xfrm>
            <a:prstGeom prst="rect">
              <a:avLst/>
            </a:prstGeom>
            <a:noFill/>
            <a:ln>
              <a:noFill/>
            </a:ln>
          </p:spPr>
          <p:txBody>
            <a:bodyPr wrap="square" rtlCol="0">
              <a:spAutoFit/>
            </a:bodyPr>
            <a:lstStyle/>
            <a:p>
              <a:pPr algn="ctr"/>
              <a:r>
                <a:rPr lang="en-US" altLang="zh-CN" sz="2000" b="1">
                  <a:ln w="38100">
                    <a:noFill/>
                  </a:ln>
                  <a:solidFill>
                    <a:srgbClr val="FEE8A1"/>
                  </a:solidFill>
                  <a:latin typeface="+mj-ea"/>
                  <a:ea typeface="+mj-ea"/>
                  <a:cs typeface="思源黑体旧字形 Light" panose="020B0300000000000000" charset="-128"/>
                  <a:sym typeface="思源黑体 CN Normal" panose="020B0400000000000000" charset="-122"/>
                </a:rPr>
                <a:t>02</a:t>
              </a:r>
              <a:endParaRPr lang="zh-CN" altLang="en-US" sz="2000" b="1">
                <a:ln w="38100">
                  <a:noFill/>
                </a:ln>
                <a:solidFill>
                  <a:srgbClr val="FEE8A1"/>
                </a:solidFill>
                <a:latin typeface="+mj-ea"/>
                <a:ea typeface="+mj-ea"/>
                <a:cs typeface="思源黑体旧字形 Light" panose="020B0300000000000000" charset="-128"/>
                <a:sym typeface="思源黑体 CN Normal" panose="020B0400000000000000" charset="-122"/>
              </a:endParaRPr>
            </a:p>
          </p:txBody>
        </p:sp>
        <p:sp>
          <p:nvSpPr>
            <p:cNvPr id="45" name="图形"/>
            <p:cNvSpPr/>
            <p:nvPr>
              <p:custDataLst>
                <p:tags r:id="rId21"/>
              </p:custDataLst>
            </p:nvPr>
          </p:nvSpPr>
          <p:spPr bwMode="auto">
            <a:xfrm>
              <a:off x="9546590" y="3709788"/>
              <a:ext cx="665480" cy="400110"/>
            </a:xfrm>
            <a:prstGeom prst="rect">
              <a:avLst/>
            </a:prstGeom>
            <a:noFill/>
            <a:ln>
              <a:noFill/>
            </a:ln>
          </p:spPr>
          <p:txBody>
            <a:bodyPr wrap="square" rtlCol="0">
              <a:spAutoFit/>
            </a:bodyPr>
            <a:lstStyle/>
            <a:p>
              <a:pPr algn="ctr"/>
              <a:r>
                <a:rPr lang="en-US" altLang="zh-CN" sz="2000" b="1">
                  <a:ln w="38100">
                    <a:noFill/>
                  </a:ln>
                  <a:solidFill>
                    <a:srgbClr val="FEE8A1"/>
                  </a:solidFill>
                  <a:latin typeface="+mj-ea"/>
                  <a:ea typeface="+mj-ea"/>
                  <a:cs typeface="思源黑体旧字形 Light" panose="020B0300000000000000" charset="-128"/>
                  <a:sym typeface="思源黑体 CN Normal" panose="020B0400000000000000" charset="-122"/>
                </a:rPr>
                <a:t>03</a:t>
              </a:r>
              <a:endParaRPr lang="zh-CN" altLang="en-US" sz="2000" b="1">
                <a:ln w="38100">
                  <a:noFill/>
                </a:ln>
                <a:solidFill>
                  <a:srgbClr val="FEE8A1"/>
                </a:solidFill>
                <a:latin typeface="+mj-ea"/>
                <a:ea typeface="+mj-ea"/>
                <a:cs typeface="思源黑体旧字形 Light" panose="020B0300000000000000" charset="-128"/>
                <a:sym typeface="思源黑体 CN Normal" panose="020B0400000000000000" charset="-122"/>
              </a:endParaRPr>
            </a:p>
          </p:txBody>
        </p:sp>
        <p:grpSp>
          <p:nvGrpSpPr>
            <p:cNvPr id="53" name="组合 52"/>
            <p:cNvGrpSpPr/>
            <p:nvPr/>
          </p:nvGrpSpPr>
          <p:grpSpPr>
            <a:xfrm>
              <a:off x="1313815" y="1660775"/>
              <a:ext cx="1038225" cy="1932305"/>
              <a:chOff x="366809" y="2962302"/>
              <a:chExt cx="505656" cy="941241"/>
            </a:xfrm>
            <a:solidFill>
              <a:srgbClr val="AF2223"/>
            </a:solidFill>
          </p:grpSpPr>
          <p:sp>
            <p:nvSpPr>
              <p:cNvPr id="54" name="图形"/>
              <p:cNvSpPr/>
              <p:nvPr>
                <p:custDataLst>
                  <p:tags r:id="rId22"/>
                </p:custDataLst>
              </p:nvPr>
            </p:nvSpPr>
            <p:spPr bwMode="auto">
              <a:xfrm>
                <a:off x="395569" y="3040477"/>
                <a:ext cx="476896" cy="799530"/>
              </a:xfrm>
              <a:custGeom>
                <a:avLst/>
                <a:gdLst>
                  <a:gd name="T0" fmla="*/ 235 w 1554"/>
                  <a:gd name="T1" fmla="*/ 947 h 2606"/>
                  <a:gd name="T2" fmla="*/ 280 w 1554"/>
                  <a:gd name="T3" fmla="*/ 718 h 2606"/>
                  <a:gd name="T4" fmla="*/ 258 w 1554"/>
                  <a:gd name="T5" fmla="*/ 756 h 2606"/>
                  <a:gd name="T6" fmla="*/ 221 w 1554"/>
                  <a:gd name="T7" fmla="*/ 271 h 2606"/>
                  <a:gd name="T8" fmla="*/ 321 w 1554"/>
                  <a:gd name="T9" fmla="*/ 595 h 2606"/>
                  <a:gd name="T10" fmla="*/ 373 w 1554"/>
                  <a:gd name="T11" fmla="*/ 474 h 2606"/>
                  <a:gd name="T12" fmla="*/ 415 w 1554"/>
                  <a:gd name="T13" fmla="*/ 390 h 2606"/>
                  <a:gd name="T14" fmla="*/ 415 w 1554"/>
                  <a:gd name="T15" fmla="*/ 363 h 2606"/>
                  <a:gd name="T16" fmla="*/ 363 w 1554"/>
                  <a:gd name="T17" fmla="*/ 154 h 2606"/>
                  <a:gd name="T18" fmla="*/ 408 w 1554"/>
                  <a:gd name="T19" fmla="*/ 0 h 2606"/>
                  <a:gd name="T20" fmla="*/ 489 w 1554"/>
                  <a:gd name="T21" fmla="*/ 266 h 2606"/>
                  <a:gd name="T22" fmla="*/ 541 w 1554"/>
                  <a:gd name="T23" fmla="*/ 195 h 2606"/>
                  <a:gd name="T24" fmla="*/ 654 w 1554"/>
                  <a:gd name="T25" fmla="*/ 69 h 2606"/>
                  <a:gd name="T26" fmla="*/ 869 w 1554"/>
                  <a:gd name="T27" fmla="*/ 50 h 2606"/>
                  <a:gd name="T28" fmla="*/ 647 w 1554"/>
                  <a:gd name="T29" fmla="*/ 204 h 2606"/>
                  <a:gd name="T30" fmla="*/ 569 w 1554"/>
                  <a:gd name="T31" fmla="*/ 195 h 2606"/>
                  <a:gd name="T32" fmla="*/ 546 w 1554"/>
                  <a:gd name="T33" fmla="*/ 204 h 2606"/>
                  <a:gd name="T34" fmla="*/ 467 w 1554"/>
                  <a:gd name="T35" fmla="*/ 344 h 2606"/>
                  <a:gd name="T36" fmla="*/ 444 w 1554"/>
                  <a:gd name="T37" fmla="*/ 390 h 2606"/>
                  <a:gd name="T38" fmla="*/ 391 w 1554"/>
                  <a:gd name="T39" fmla="*/ 476 h 2606"/>
                  <a:gd name="T40" fmla="*/ 349 w 1554"/>
                  <a:gd name="T41" fmla="*/ 579 h 2606"/>
                  <a:gd name="T42" fmla="*/ 318 w 1554"/>
                  <a:gd name="T43" fmla="*/ 683 h 2606"/>
                  <a:gd name="T44" fmla="*/ 292 w 1554"/>
                  <a:gd name="T45" fmla="*/ 789 h 2606"/>
                  <a:gd name="T46" fmla="*/ 294 w 1554"/>
                  <a:gd name="T47" fmla="*/ 795 h 2606"/>
                  <a:gd name="T48" fmla="*/ 465 w 1554"/>
                  <a:gd name="T49" fmla="*/ 640 h 2606"/>
                  <a:gd name="T50" fmla="*/ 562 w 1554"/>
                  <a:gd name="T51" fmla="*/ 615 h 2606"/>
                  <a:gd name="T52" fmla="*/ 272 w 1554"/>
                  <a:gd name="T53" fmla="*/ 916 h 2606"/>
                  <a:gd name="T54" fmla="*/ 274 w 1554"/>
                  <a:gd name="T55" fmla="*/ 1293 h 2606"/>
                  <a:gd name="T56" fmla="*/ 522 w 1554"/>
                  <a:gd name="T57" fmla="*/ 901 h 2606"/>
                  <a:gd name="T58" fmla="*/ 276 w 1554"/>
                  <a:gd name="T59" fmla="*/ 1324 h 2606"/>
                  <a:gd name="T60" fmla="*/ 349 w 1554"/>
                  <a:gd name="T61" fmla="*/ 1619 h 2606"/>
                  <a:gd name="T62" fmla="*/ 530 w 1554"/>
                  <a:gd name="T63" fmla="*/ 1226 h 2606"/>
                  <a:gd name="T64" fmla="*/ 549 w 1554"/>
                  <a:gd name="T65" fmla="*/ 1311 h 2606"/>
                  <a:gd name="T66" fmla="*/ 504 w 1554"/>
                  <a:gd name="T67" fmla="*/ 1613 h 2606"/>
                  <a:gd name="T68" fmla="*/ 408 w 1554"/>
                  <a:gd name="T69" fmla="*/ 1734 h 2606"/>
                  <a:gd name="T70" fmla="*/ 401 w 1554"/>
                  <a:gd name="T71" fmla="*/ 1758 h 2606"/>
                  <a:gd name="T72" fmla="*/ 566 w 1554"/>
                  <a:gd name="T73" fmla="*/ 2031 h 2606"/>
                  <a:gd name="T74" fmla="*/ 576 w 1554"/>
                  <a:gd name="T75" fmla="*/ 2040 h 2606"/>
                  <a:gd name="T76" fmla="*/ 538 w 1554"/>
                  <a:gd name="T77" fmla="*/ 1760 h 2606"/>
                  <a:gd name="T78" fmla="*/ 640 w 1554"/>
                  <a:gd name="T79" fmla="*/ 1501 h 2606"/>
                  <a:gd name="T80" fmla="*/ 717 w 1554"/>
                  <a:gd name="T81" fmla="*/ 1682 h 2606"/>
                  <a:gd name="T82" fmla="*/ 644 w 1554"/>
                  <a:gd name="T83" fmla="*/ 2092 h 2606"/>
                  <a:gd name="T84" fmla="*/ 647 w 1554"/>
                  <a:gd name="T85" fmla="*/ 2128 h 2606"/>
                  <a:gd name="T86" fmla="*/ 1232 w 1554"/>
                  <a:gd name="T87" fmla="*/ 2487 h 2606"/>
                  <a:gd name="T88" fmla="*/ 1520 w 1554"/>
                  <a:gd name="T89" fmla="*/ 2525 h 2606"/>
                  <a:gd name="T90" fmla="*/ 1554 w 1554"/>
                  <a:gd name="T91" fmla="*/ 2525 h 2606"/>
                  <a:gd name="T92" fmla="*/ 1550 w 1554"/>
                  <a:gd name="T93" fmla="*/ 2605 h 2606"/>
                  <a:gd name="T94" fmla="*/ 547 w 1554"/>
                  <a:gd name="T95" fmla="*/ 2115 h 2606"/>
                  <a:gd name="T96" fmla="*/ 560 w 1554"/>
                  <a:gd name="T97" fmla="*/ 2141 h 2606"/>
                  <a:gd name="T98" fmla="*/ 576 w 1554"/>
                  <a:gd name="T99" fmla="*/ 2174 h 2606"/>
                  <a:gd name="T100" fmla="*/ 315 w 1554"/>
                  <a:gd name="T101" fmla="*/ 2154 h 2606"/>
                  <a:gd name="T102" fmla="*/ 66 w 1554"/>
                  <a:gd name="T103" fmla="*/ 1922 h 2606"/>
                  <a:gd name="T104" fmla="*/ 489 w 1554"/>
                  <a:gd name="T105" fmla="*/ 2031 h 2606"/>
                  <a:gd name="T106" fmla="*/ 477 w 1554"/>
                  <a:gd name="T107" fmla="*/ 2012 h 2606"/>
                  <a:gd name="T108" fmla="*/ 272 w 1554"/>
                  <a:gd name="T109" fmla="*/ 1537 h 2606"/>
                  <a:gd name="T110" fmla="*/ 227 w 1554"/>
                  <a:gd name="T111" fmla="*/ 1114 h 2606"/>
                  <a:gd name="T112" fmla="*/ 209 w 1554"/>
                  <a:gd name="T113" fmla="*/ 1082 h 2606"/>
                  <a:gd name="T114" fmla="*/ 1 w 1554"/>
                  <a:gd name="T115" fmla="*/ 731 h 2606"/>
                  <a:gd name="T116" fmla="*/ 1 w 1554"/>
                  <a:gd name="T117" fmla="*/ 696 h 2606"/>
                  <a:gd name="T118" fmla="*/ 235 w 1554"/>
                  <a:gd name="T119" fmla="*/ 947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4" h="2606">
                    <a:moveTo>
                      <a:pt x="235" y="947"/>
                    </a:moveTo>
                    <a:cubicBezTo>
                      <a:pt x="250" y="869"/>
                      <a:pt x="265" y="794"/>
                      <a:pt x="280" y="718"/>
                    </a:cubicBezTo>
                    <a:cubicBezTo>
                      <a:pt x="273" y="730"/>
                      <a:pt x="266" y="743"/>
                      <a:pt x="258" y="756"/>
                    </a:cubicBezTo>
                    <a:cubicBezTo>
                      <a:pt x="157" y="629"/>
                      <a:pt x="128" y="411"/>
                      <a:pt x="221" y="271"/>
                    </a:cubicBezTo>
                    <a:cubicBezTo>
                      <a:pt x="296" y="366"/>
                      <a:pt x="331" y="473"/>
                      <a:pt x="321" y="595"/>
                    </a:cubicBezTo>
                    <a:cubicBezTo>
                      <a:pt x="338" y="555"/>
                      <a:pt x="355" y="514"/>
                      <a:pt x="373" y="474"/>
                    </a:cubicBezTo>
                    <a:cubicBezTo>
                      <a:pt x="386" y="446"/>
                      <a:pt x="400" y="418"/>
                      <a:pt x="415" y="390"/>
                    </a:cubicBezTo>
                    <a:cubicBezTo>
                      <a:pt x="421" y="380"/>
                      <a:pt x="420" y="373"/>
                      <a:pt x="415" y="363"/>
                    </a:cubicBezTo>
                    <a:cubicBezTo>
                      <a:pt x="380" y="298"/>
                      <a:pt x="360" y="228"/>
                      <a:pt x="363" y="154"/>
                    </a:cubicBezTo>
                    <a:cubicBezTo>
                      <a:pt x="365" y="99"/>
                      <a:pt x="379" y="49"/>
                      <a:pt x="408" y="0"/>
                    </a:cubicBezTo>
                    <a:cubicBezTo>
                      <a:pt x="471" y="77"/>
                      <a:pt x="498" y="163"/>
                      <a:pt x="489" y="266"/>
                    </a:cubicBezTo>
                    <a:cubicBezTo>
                      <a:pt x="509" y="239"/>
                      <a:pt x="528" y="219"/>
                      <a:pt x="541" y="195"/>
                    </a:cubicBezTo>
                    <a:cubicBezTo>
                      <a:pt x="573" y="134"/>
                      <a:pt x="587" y="108"/>
                      <a:pt x="654" y="69"/>
                    </a:cubicBezTo>
                    <a:cubicBezTo>
                      <a:pt x="720" y="30"/>
                      <a:pt x="794" y="18"/>
                      <a:pt x="869" y="50"/>
                    </a:cubicBezTo>
                    <a:cubicBezTo>
                      <a:pt x="832" y="131"/>
                      <a:pt x="736" y="206"/>
                      <a:pt x="647" y="204"/>
                    </a:cubicBezTo>
                    <a:cubicBezTo>
                      <a:pt x="621" y="203"/>
                      <a:pt x="595" y="197"/>
                      <a:pt x="569" y="195"/>
                    </a:cubicBezTo>
                    <a:cubicBezTo>
                      <a:pt x="561" y="195"/>
                      <a:pt x="550" y="198"/>
                      <a:pt x="546" y="204"/>
                    </a:cubicBezTo>
                    <a:cubicBezTo>
                      <a:pt x="514" y="247"/>
                      <a:pt x="481" y="291"/>
                      <a:pt x="467" y="344"/>
                    </a:cubicBezTo>
                    <a:cubicBezTo>
                      <a:pt x="462" y="361"/>
                      <a:pt x="456" y="384"/>
                      <a:pt x="444" y="390"/>
                    </a:cubicBezTo>
                    <a:cubicBezTo>
                      <a:pt x="408" y="409"/>
                      <a:pt x="406" y="446"/>
                      <a:pt x="391" y="476"/>
                    </a:cubicBezTo>
                    <a:cubicBezTo>
                      <a:pt x="374" y="508"/>
                      <a:pt x="362" y="544"/>
                      <a:pt x="349" y="579"/>
                    </a:cubicBezTo>
                    <a:cubicBezTo>
                      <a:pt x="337" y="613"/>
                      <a:pt x="327" y="648"/>
                      <a:pt x="318" y="683"/>
                    </a:cubicBezTo>
                    <a:cubicBezTo>
                      <a:pt x="308" y="718"/>
                      <a:pt x="300" y="754"/>
                      <a:pt x="292" y="789"/>
                    </a:cubicBezTo>
                    <a:cubicBezTo>
                      <a:pt x="292" y="790"/>
                      <a:pt x="293" y="792"/>
                      <a:pt x="294" y="795"/>
                    </a:cubicBezTo>
                    <a:cubicBezTo>
                      <a:pt x="336" y="726"/>
                      <a:pt x="389" y="669"/>
                      <a:pt x="465" y="640"/>
                    </a:cubicBezTo>
                    <a:cubicBezTo>
                      <a:pt x="496" y="628"/>
                      <a:pt x="529" y="623"/>
                      <a:pt x="562" y="615"/>
                    </a:cubicBezTo>
                    <a:cubicBezTo>
                      <a:pt x="568" y="750"/>
                      <a:pt x="428" y="892"/>
                      <a:pt x="272" y="916"/>
                    </a:cubicBezTo>
                    <a:cubicBezTo>
                      <a:pt x="257" y="1041"/>
                      <a:pt x="257" y="1167"/>
                      <a:pt x="274" y="1293"/>
                    </a:cubicBezTo>
                    <a:cubicBezTo>
                      <a:pt x="294" y="1122"/>
                      <a:pt x="350" y="976"/>
                      <a:pt x="522" y="901"/>
                    </a:cubicBezTo>
                    <a:cubicBezTo>
                      <a:pt x="538" y="1067"/>
                      <a:pt x="469" y="1255"/>
                      <a:pt x="276" y="1324"/>
                    </a:cubicBezTo>
                    <a:cubicBezTo>
                      <a:pt x="289" y="1425"/>
                      <a:pt x="313" y="1523"/>
                      <a:pt x="349" y="1619"/>
                    </a:cubicBezTo>
                    <a:cubicBezTo>
                      <a:pt x="354" y="1464"/>
                      <a:pt x="398" y="1328"/>
                      <a:pt x="530" y="1226"/>
                    </a:cubicBezTo>
                    <a:cubicBezTo>
                      <a:pt x="537" y="1257"/>
                      <a:pt x="544" y="1284"/>
                      <a:pt x="549" y="1311"/>
                    </a:cubicBezTo>
                    <a:cubicBezTo>
                      <a:pt x="565" y="1416"/>
                      <a:pt x="554" y="1518"/>
                      <a:pt x="504" y="1613"/>
                    </a:cubicBezTo>
                    <a:cubicBezTo>
                      <a:pt x="480" y="1660"/>
                      <a:pt x="447" y="1700"/>
                      <a:pt x="408" y="1734"/>
                    </a:cubicBezTo>
                    <a:cubicBezTo>
                      <a:pt x="400" y="1741"/>
                      <a:pt x="396" y="1746"/>
                      <a:pt x="401" y="1758"/>
                    </a:cubicBezTo>
                    <a:cubicBezTo>
                      <a:pt x="447" y="1855"/>
                      <a:pt x="501" y="1946"/>
                      <a:pt x="566" y="2031"/>
                    </a:cubicBezTo>
                    <a:cubicBezTo>
                      <a:pt x="567" y="2033"/>
                      <a:pt x="569" y="2034"/>
                      <a:pt x="576" y="2040"/>
                    </a:cubicBezTo>
                    <a:cubicBezTo>
                      <a:pt x="543" y="1945"/>
                      <a:pt x="530" y="1854"/>
                      <a:pt x="538" y="1760"/>
                    </a:cubicBezTo>
                    <a:cubicBezTo>
                      <a:pt x="547" y="1665"/>
                      <a:pt x="580" y="1579"/>
                      <a:pt x="640" y="1501"/>
                    </a:cubicBezTo>
                    <a:cubicBezTo>
                      <a:pt x="677" y="1559"/>
                      <a:pt x="702" y="1618"/>
                      <a:pt x="717" y="1682"/>
                    </a:cubicBezTo>
                    <a:cubicBezTo>
                      <a:pt x="751" y="1829"/>
                      <a:pt x="729" y="1966"/>
                      <a:pt x="644" y="2092"/>
                    </a:cubicBezTo>
                    <a:cubicBezTo>
                      <a:pt x="634" y="2107"/>
                      <a:pt x="635" y="2115"/>
                      <a:pt x="647" y="2128"/>
                    </a:cubicBezTo>
                    <a:cubicBezTo>
                      <a:pt x="809" y="2301"/>
                      <a:pt x="1002" y="2425"/>
                      <a:pt x="1232" y="2487"/>
                    </a:cubicBezTo>
                    <a:cubicBezTo>
                      <a:pt x="1326" y="2513"/>
                      <a:pt x="1422" y="2526"/>
                      <a:pt x="1520" y="2525"/>
                    </a:cubicBezTo>
                    <a:cubicBezTo>
                      <a:pt x="1531" y="2525"/>
                      <a:pt x="1541" y="2525"/>
                      <a:pt x="1554" y="2525"/>
                    </a:cubicBezTo>
                    <a:cubicBezTo>
                      <a:pt x="1552" y="2552"/>
                      <a:pt x="1551" y="2576"/>
                      <a:pt x="1550" y="2605"/>
                    </a:cubicBezTo>
                    <a:cubicBezTo>
                      <a:pt x="1134" y="2606"/>
                      <a:pt x="808" y="2429"/>
                      <a:pt x="547" y="2115"/>
                    </a:cubicBezTo>
                    <a:cubicBezTo>
                      <a:pt x="551" y="2124"/>
                      <a:pt x="556" y="2133"/>
                      <a:pt x="560" y="2141"/>
                    </a:cubicBezTo>
                    <a:cubicBezTo>
                      <a:pt x="565" y="2151"/>
                      <a:pt x="570" y="2161"/>
                      <a:pt x="576" y="2174"/>
                    </a:cubicBezTo>
                    <a:cubicBezTo>
                      <a:pt x="486" y="2190"/>
                      <a:pt x="400" y="2184"/>
                      <a:pt x="315" y="2154"/>
                    </a:cubicBezTo>
                    <a:cubicBezTo>
                      <a:pt x="204" y="2115"/>
                      <a:pt x="107" y="2024"/>
                      <a:pt x="66" y="1922"/>
                    </a:cubicBezTo>
                    <a:cubicBezTo>
                      <a:pt x="157" y="1885"/>
                      <a:pt x="355" y="1885"/>
                      <a:pt x="489" y="2031"/>
                    </a:cubicBezTo>
                    <a:cubicBezTo>
                      <a:pt x="485" y="2024"/>
                      <a:pt x="481" y="2018"/>
                      <a:pt x="477" y="2012"/>
                    </a:cubicBezTo>
                    <a:cubicBezTo>
                      <a:pt x="381" y="1866"/>
                      <a:pt x="314" y="1707"/>
                      <a:pt x="272" y="1537"/>
                    </a:cubicBezTo>
                    <a:cubicBezTo>
                      <a:pt x="238" y="1398"/>
                      <a:pt x="222" y="1257"/>
                      <a:pt x="227" y="1114"/>
                    </a:cubicBezTo>
                    <a:cubicBezTo>
                      <a:pt x="227" y="1099"/>
                      <a:pt x="223" y="1090"/>
                      <a:pt x="209" y="1082"/>
                    </a:cubicBezTo>
                    <a:cubicBezTo>
                      <a:pt x="79" y="1001"/>
                      <a:pt x="4" y="887"/>
                      <a:pt x="1" y="731"/>
                    </a:cubicBezTo>
                    <a:cubicBezTo>
                      <a:pt x="0" y="721"/>
                      <a:pt x="1" y="711"/>
                      <a:pt x="1" y="696"/>
                    </a:cubicBezTo>
                    <a:cubicBezTo>
                      <a:pt x="122" y="744"/>
                      <a:pt x="199" y="826"/>
                      <a:pt x="235" y="9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55" name="图形"/>
              <p:cNvSpPr/>
              <p:nvPr>
                <p:custDataLst>
                  <p:tags r:id="rId23"/>
                </p:custDataLst>
              </p:nvPr>
            </p:nvSpPr>
            <p:spPr bwMode="auto">
              <a:xfrm>
                <a:off x="729970" y="3595025"/>
                <a:ext cx="82620" cy="191385"/>
              </a:xfrm>
              <a:custGeom>
                <a:avLst/>
                <a:gdLst>
                  <a:gd name="T0" fmla="*/ 139 w 269"/>
                  <a:gd name="T1" fmla="*/ 0 h 624"/>
                  <a:gd name="T2" fmla="*/ 115 w 269"/>
                  <a:gd name="T3" fmla="*/ 624 h 624"/>
                  <a:gd name="T4" fmla="*/ 139 w 269"/>
                  <a:gd name="T5" fmla="*/ 0 h 624"/>
                </a:gdLst>
                <a:ahLst/>
                <a:cxnLst>
                  <a:cxn ang="0">
                    <a:pos x="T0" y="T1"/>
                  </a:cxn>
                  <a:cxn ang="0">
                    <a:pos x="T2" y="T3"/>
                  </a:cxn>
                  <a:cxn ang="0">
                    <a:pos x="T4" y="T5"/>
                  </a:cxn>
                </a:cxnLst>
                <a:rect l="0" t="0" r="r" b="b"/>
                <a:pathLst>
                  <a:path w="269" h="624">
                    <a:moveTo>
                      <a:pt x="139" y="0"/>
                    </a:moveTo>
                    <a:cubicBezTo>
                      <a:pt x="261" y="183"/>
                      <a:pt x="269" y="442"/>
                      <a:pt x="115" y="624"/>
                    </a:cubicBezTo>
                    <a:cubicBezTo>
                      <a:pt x="9" y="437"/>
                      <a:pt x="0" y="166"/>
                      <a:pt x="1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56" name="图形"/>
              <p:cNvSpPr/>
              <p:nvPr>
                <p:custDataLst>
                  <p:tags r:id="rId24"/>
                </p:custDataLst>
              </p:nvPr>
            </p:nvSpPr>
            <p:spPr bwMode="auto">
              <a:xfrm>
                <a:off x="472175" y="3740916"/>
                <a:ext cx="167593" cy="106151"/>
              </a:xfrm>
              <a:custGeom>
                <a:avLst/>
                <a:gdLst>
                  <a:gd name="T0" fmla="*/ 0 w 546"/>
                  <a:gd name="T1" fmla="*/ 200 h 346"/>
                  <a:gd name="T2" fmla="*/ 546 w 546"/>
                  <a:gd name="T3" fmla="*/ 153 h 346"/>
                  <a:gd name="T4" fmla="*/ 0 w 546"/>
                  <a:gd name="T5" fmla="*/ 200 h 346"/>
                </a:gdLst>
                <a:ahLst/>
                <a:cxnLst>
                  <a:cxn ang="0">
                    <a:pos x="T0" y="T1"/>
                  </a:cxn>
                  <a:cxn ang="0">
                    <a:pos x="T2" y="T3"/>
                  </a:cxn>
                  <a:cxn ang="0">
                    <a:pos x="T4" y="T5"/>
                  </a:cxn>
                </a:cxnLst>
                <a:rect l="0" t="0" r="r" b="b"/>
                <a:pathLst>
                  <a:path w="546" h="346">
                    <a:moveTo>
                      <a:pt x="0" y="200"/>
                    </a:moveTo>
                    <a:cubicBezTo>
                      <a:pt x="154" y="40"/>
                      <a:pt x="374" y="0"/>
                      <a:pt x="546" y="153"/>
                    </a:cubicBezTo>
                    <a:cubicBezTo>
                      <a:pt x="402" y="287"/>
                      <a:pt x="163" y="346"/>
                      <a:pt x="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57" name="图形"/>
              <p:cNvSpPr/>
              <p:nvPr>
                <p:custDataLst>
                  <p:tags r:id="rId25"/>
                </p:custDataLst>
              </p:nvPr>
            </p:nvSpPr>
            <p:spPr bwMode="auto">
              <a:xfrm>
                <a:off x="640030" y="3563650"/>
                <a:ext cx="82620" cy="191125"/>
              </a:xfrm>
              <a:custGeom>
                <a:avLst/>
                <a:gdLst>
                  <a:gd name="T0" fmla="*/ 142 w 269"/>
                  <a:gd name="T1" fmla="*/ 0 h 623"/>
                  <a:gd name="T2" fmla="*/ 118 w 269"/>
                  <a:gd name="T3" fmla="*/ 623 h 623"/>
                  <a:gd name="T4" fmla="*/ 142 w 269"/>
                  <a:gd name="T5" fmla="*/ 0 h 623"/>
                </a:gdLst>
                <a:ahLst/>
                <a:cxnLst>
                  <a:cxn ang="0">
                    <a:pos x="T0" y="T1"/>
                  </a:cxn>
                  <a:cxn ang="0">
                    <a:pos x="T2" y="T3"/>
                  </a:cxn>
                  <a:cxn ang="0">
                    <a:pos x="T4" y="T5"/>
                  </a:cxn>
                </a:cxnLst>
                <a:rect l="0" t="0" r="r" b="b"/>
                <a:pathLst>
                  <a:path w="269" h="623">
                    <a:moveTo>
                      <a:pt x="142" y="0"/>
                    </a:moveTo>
                    <a:cubicBezTo>
                      <a:pt x="268" y="188"/>
                      <a:pt x="269" y="449"/>
                      <a:pt x="118" y="623"/>
                    </a:cubicBezTo>
                    <a:cubicBezTo>
                      <a:pt x="15" y="442"/>
                      <a:pt x="0" y="168"/>
                      <a:pt x="1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58" name="图形"/>
              <p:cNvSpPr/>
              <p:nvPr>
                <p:custDataLst>
                  <p:tags r:id="rId26"/>
                </p:custDataLst>
              </p:nvPr>
            </p:nvSpPr>
            <p:spPr bwMode="auto">
              <a:xfrm>
                <a:off x="594014" y="3798176"/>
                <a:ext cx="167332" cy="105367"/>
              </a:xfrm>
              <a:custGeom>
                <a:avLst/>
                <a:gdLst>
                  <a:gd name="T0" fmla="*/ 0 w 545"/>
                  <a:gd name="T1" fmla="*/ 203 h 344"/>
                  <a:gd name="T2" fmla="*/ 545 w 545"/>
                  <a:gd name="T3" fmla="*/ 157 h 344"/>
                  <a:gd name="T4" fmla="*/ 0 w 545"/>
                  <a:gd name="T5" fmla="*/ 203 h 344"/>
                </a:gdLst>
                <a:ahLst/>
                <a:cxnLst>
                  <a:cxn ang="0">
                    <a:pos x="T0" y="T1"/>
                  </a:cxn>
                  <a:cxn ang="0">
                    <a:pos x="T2" y="T3"/>
                  </a:cxn>
                  <a:cxn ang="0">
                    <a:pos x="T4" y="T5"/>
                  </a:cxn>
                </a:cxnLst>
                <a:rect l="0" t="0" r="r" b="b"/>
                <a:pathLst>
                  <a:path w="545" h="344">
                    <a:moveTo>
                      <a:pt x="0" y="203"/>
                    </a:moveTo>
                    <a:cubicBezTo>
                      <a:pt x="145" y="45"/>
                      <a:pt x="378" y="0"/>
                      <a:pt x="545" y="157"/>
                    </a:cubicBezTo>
                    <a:cubicBezTo>
                      <a:pt x="390" y="296"/>
                      <a:pt x="159" y="344"/>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59" name="图形"/>
              <p:cNvSpPr/>
              <p:nvPr>
                <p:custDataLst>
                  <p:tags r:id="rId27"/>
                </p:custDataLst>
              </p:nvPr>
            </p:nvSpPr>
            <p:spPr bwMode="auto">
              <a:xfrm>
                <a:off x="375436" y="3379847"/>
                <a:ext cx="98308" cy="126283"/>
              </a:xfrm>
              <a:custGeom>
                <a:avLst/>
                <a:gdLst>
                  <a:gd name="T0" fmla="*/ 316 w 320"/>
                  <a:gd name="T1" fmla="*/ 412 h 412"/>
                  <a:gd name="T2" fmla="*/ 3 w 320"/>
                  <a:gd name="T3" fmla="*/ 0 h 412"/>
                  <a:gd name="T4" fmla="*/ 316 w 320"/>
                  <a:gd name="T5" fmla="*/ 412 h 412"/>
                </a:gdLst>
                <a:ahLst/>
                <a:cxnLst>
                  <a:cxn ang="0">
                    <a:pos x="T0" y="T1"/>
                  </a:cxn>
                  <a:cxn ang="0">
                    <a:pos x="T2" y="T3"/>
                  </a:cxn>
                  <a:cxn ang="0">
                    <a:pos x="T4" y="T5"/>
                  </a:cxn>
                </a:cxnLst>
                <a:rect l="0" t="0" r="r" b="b"/>
                <a:pathLst>
                  <a:path w="320" h="412">
                    <a:moveTo>
                      <a:pt x="316" y="412"/>
                    </a:moveTo>
                    <a:cubicBezTo>
                      <a:pt x="123" y="350"/>
                      <a:pt x="0" y="174"/>
                      <a:pt x="3" y="0"/>
                    </a:cubicBezTo>
                    <a:cubicBezTo>
                      <a:pt x="192" y="39"/>
                      <a:pt x="320" y="210"/>
                      <a:pt x="316" y="4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0" name="图形"/>
              <p:cNvSpPr/>
              <p:nvPr>
                <p:custDataLst>
                  <p:tags r:id="rId28"/>
                </p:custDataLst>
              </p:nvPr>
            </p:nvSpPr>
            <p:spPr bwMode="auto">
              <a:xfrm>
                <a:off x="366809" y="3511097"/>
                <a:ext cx="135434" cy="100922"/>
              </a:xfrm>
              <a:custGeom>
                <a:avLst/>
                <a:gdLst>
                  <a:gd name="T0" fmla="*/ 441 w 441"/>
                  <a:gd name="T1" fmla="*/ 295 h 329"/>
                  <a:gd name="T2" fmla="*/ 0 w 441"/>
                  <a:gd name="T3" fmla="*/ 78 h 329"/>
                  <a:gd name="T4" fmla="*/ 441 w 441"/>
                  <a:gd name="T5" fmla="*/ 295 h 329"/>
                </a:gdLst>
                <a:ahLst/>
                <a:cxnLst>
                  <a:cxn ang="0">
                    <a:pos x="T0" y="T1"/>
                  </a:cxn>
                  <a:cxn ang="0">
                    <a:pos x="T2" y="T3"/>
                  </a:cxn>
                  <a:cxn ang="0">
                    <a:pos x="T4" y="T5"/>
                  </a:cxn>
                </a:cxnLst>
                <a:rect l="0" t="0" r="r" b="b"/>
                <a:pathLst>
                  <a:path w="441" h="329">
                    <a:moveTo>
                      <a:pt x="441" y="295"/>
                    </a:moveTo>
                    <a:cubicBezTo>
                      <a:pt x="290" y="329"/>
                      <a:pt x="87" y="272"/>
                      <a:pt x="0" y="78"/>
                    </a:cubicBezTo>
                    <a:cubicBezTo>
                      <a:pt x="138" y="0"/>
                      <a:pt x="387" y="123"/>
                      <a:pt x="441"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1" name="图形"/>
              <p:cNvSpPr/>
              <p:nvPr>
                <p:custDataLst>
                  <p:tags r:id="rId29"/>
                </p:custDataLst>
              </p:nvPr>
            </p:nvSpPr>
            <p:spPr bwMode="auto">
              <a:xfrm>
                <a:off x="508517" y="3132509"/>
                <a:ext cx="104059" cy="89680"/>
              </a:xfrm>
              <a:custGeom>
                <a:avLst/>
                <a:gdLst>
                  <a:gd name="T0" fmla="*/ 0 w 339"/>
                  <a:gd name="T1" fmla="*/ 257 h 292"/>
                  <a:gd name="T2" fmla="*/ 339 w 339"/>
                  <a:gd name="T3" fmla="*/ 27 h 292"/>
                  <a:gd name="T4" fmla="*/ 0 w 339"/>
                  <a:gd name="T5" fmla="*/ 257 h 292"/>
                </a:gdLst>
                <a:ahLst/>
                <a:cxnLst>
                  <a:cxn ang="0">
                    <a:pos x="T0" y="T1"/>
                  </a:cxn>
                  <a:cxn ang="0">
                    <a:pos x="T2" y="T3"/>
                  </a:cxn>
                  <a:cxn ang="0">
                    <a:pos x="T4" y="T5"/>
                  </a:cxn>
                </a:cxnLst>
                <a:rect l="0" t="0" r="r" b="b"/>
                <a:pathLst>
                  <a:path w="339" h="292">
                    <a:moveTo>
                      <a:pt x="0" y="257"/>
                    </a:moveTo>
                    <a:cubicBezTo>
                      <a:pt x="62" y="105"/>
                      <a:pt x="202" y="0"/>
                      <a:pt x="339" y="27"/>
                    </a:cubicBezTo>
                    <a:cubicBezTo>
                      <a:pt x="299" y="182"/>
                      <a:pt x="148" y="292"/>
                      <a:pt x="0"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2" name="图形"/>
              <p:cNvSpPr/>
              <p:nvPr>
                <p:custDataLst>
                  <p:tags r:id="rId30"/>
                </p:custDataLst>
              </p:nvPr>
            </p:nvSpPr>
            <p:spPr bwMode="auto">
              <a:xfrm>
                <a:off x="626696" y="2962302"/>
                <a:ext cx="100660" cy="76345"/>
              </a:xfrm>
              <a:custGeom>
                <a:avLst/>
                <a:gdLst>
                  <a:gd name="T0" fmla="*/ 0 w 328"/>
                  <a:gd name="T1" fmla="*/ 189 h 249"/>
                  <a:gd name="T2" fmla="*/ 328 w 328"/>
                  <a:gd name="T3" fmla="*/ 55 h 249"/>
                  <a:gd name="T4" fmla="*/ 0 w 328"/>
                  <a:gd name="T5" fmla="*/ 189 h 249"/>
                </a:gdLst>
                <a:ahLst/>
                <a:cxnLst>
                  <a:cxn ang="0">
                    <a:pos x="T0" y="T1"/>
                  </a:cxn>
                  <a:cxn ang="0">
                    <a:pos x="T2" y="T3"/>
                  </a:cxn>
                  <a:cxn ang="0">
                    <a:pos x="T4" y="T5"/>
                  </a:cxn>
                </a:cxnLst>
                <a:rect l="0" t="0" r="r" b="b"/>
                <a:pathLst>
                  <a:path w="328" h="249">
                    <a:moveTo>
                      <a:pt x="0" y="189"/>
                    </a:moveTo>
                    <a:cubicBezTo>
                      <a:pt x="60" y="84"/>
                      <a:pt x="204" y="0"/>
                      <a:pt x="328" y="55"/>
                    </a:cubicBezTo>
                    <a:cubicBezTo>
                      <a:pt x="274" y="175"/>
                      <a:pt x="128" y="249"/>
                      <a:pt x="0"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3" name="图形"/>
              <p:cNvSpPr/>
              <p:nvPr>
                <p:custDataLst>
                  <p:tags r:id="rId31"/>
                </p:custDataLst>
              </p:nvPr>
            </p:nvSpPr>
            <p:spPr bwMode="auto">
              <a:xfrm>
                <a:off x="563684" y="2979297"/>
                <a:ext cx="56213" cy="80267"/>
              </a:xfrm>
              <a:custGeom>
                <a:avLst/>
                <a:gdLst>
                  <a:gd name="T0" fmla="*/ 5 w 183"/>
                  <a:gd name="T1" fmla="*/ 261 h 261"/>
                  <a:gd name="T2" fmla="*/ 169 w 183"/>
                  <a:gd name="T3" fmla="*/ 0 h 261"/>
                  <a:gd name="T4" fmla="*/ 5 w 183"/>
                  <a:gd name="T5" fmla="*/ 261 h 261"/>
                </a:gdLst>
                <a:ahLst/>
                <a:cxnLst>
                  <a:cxn ang="0">
                    <a:pos x="T0" y="T1"/>
                  </a:cxn>
                  <a:cxn ang="0">
                    <a:pos x="T2" y="T3"/>
                  </a:cxn>
                  <a:cxn ang="0">
                    <a:pos x="T4" y="T5"/>
                  </a:cxn>
                </a:cxnLst>
                <a:rect l="0" t="0" r="r" b="b"/>
                <a:pathLst>
                  <a:path w="183" h="261">
                    <a:moveTo>
                      <a:pt x="5" y="261"/>
                    </a:moveTo>
                    <a:cubicBezTo>
                      <a:pt x="0" y="167"/>
                      <a:pt x="61" y="26"/>
                      <a:pt x="169" y="0"/>
                    </a:cubicBezTo>
                    <a:cubicBezTo>
                      <a:pt x="183" y="97"/>
                      <a:pt x="122" y="235"/>
                      <a:pt x="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grpSp>
        <p:grpSp>
          <p:nvGrpSpPr>
            <p:cNvPr id="64" name="组合 63"/>
            <p:cNvGrpSpPr/>
            <p:nvPr/>
          </p:nvGrpSpPr>
          <p:grpSpPr>
            <a:xfrm flipH="1">
              <a:off x="10022840" y="1530600"/>
              <a:ext cx="1038225" cy="1932305"/>
              <a:chOff x="366809" y="2962302"/>
              <a:chExt cx="505656" cy="941241"/>
            </a:xfrm>
            <a:solidFill>
              <a:srgbClr val="AF2223"/>
            </a:solidFill>
          </p:grpSpPr>
          <p:sp>
            <p:nvSpPr>
              <p:cNvPr id="65" name="图形"/>
              <p:cNvSpPr/>
              <p:nvPr>
                <p:custDataLst>
                  <p:tags r:id="rId32"/>
                </p:custDataLst>
              </p:nvPr>
            </p:nvSpPr>
            <p:spPr bwMode="auto">
              <a:xfrm>
                <a:off x="395569" y="3040477"/>
                <a:ext cx="476896" cy="799530"/>
              </a:xfrm>
              <a:custGeom>
                <a:avLst/>
                <a:gdLst>
                  <a:gd name="T0" fmla="*/ 235 w 1554"/>
                  <a:gd name="T1" fmla="*/ 947 h 2606"/>
                  <a:gd name="T2" fmla="*/ 280 w 1554"/>
                  <a:gd name="T3" fmla="*/ 718 h 2606"/>
                  <a:gd name="T4" fmla="*/ 258 w 1554"/>
                  <a:gd name="T5" fmla="*/ 756 h 2606"/>
                  <a:gd name="T6" fmla="*/ 221 w 1554"/>
                  <a:gd name="T7" fmla="*/ 271 h 2606"/>
                  <a:gd name="T8" fmla="*/ 321 w 1554"/>
                  <a:gd name="T9" fmla="*/ 595 h 2606"/>
                  <a:gd name="T10" fmla="*/ 373 w 1554"/>
                  <a:gd name="T11" fmla="*/ 474 h 2606"/>
                  <a:gd name="T12" fmla="*/ 415 w 1554"/>
                  <a:gd name="T13" fmla="*/ 390 h 2606"/>
                  <a:gd name="T14" fmla="*/ 415 w 1554"/>
                  <a:gd name="T15" fmla="*/ 363 h 2606"/>
                  <a:gd name="T16" fmla="*/ 363 w 1554"/>
                  <a:gd name="T17" fmla="*/ 154 h 2606"/>
                  <a:gd name="T18" fmla="*/ 408 w 1554"/>
                  <a:gd name="T19" fmla="*/ 0 h 2606"/>
                  <a:gd name="T20" fmla="*/ 489 w 1554"/>
                  <a:gd name="T21" fmla="*/ 266 h 2606"/>
                  <a:gd name="T22" fmla="*/ 541 w 1554"/>
                  <a:gd name="T23" fmla="*/ 195 h 2606"/>
                  <a:gd name="T24" fmla="*/ 654 w 1554"/>
                  <a:gd name="T25" fmla="*/ 69 h 2606"/>
                  <a:gd name="T26" fmla="*/ 869 w 1554"/>
                  <a:gd name="T27" fmla="*/ 50 h 2606"/>
                  <a:gd name="T28" fmla="*/ 647 w 1554"/>
                  <a:gd name="T29" fmla="*/ 204 h 2606"/>
                  <a:gd name="T30" fmla="*/ 569 w 1554"/>
                  <a:gd name="T31" fmla="*/ 195 h 2606"/>
                  <a:gd name="T32" fmla="*/ 546 w 1554"/>
                  <a:gd name="T33" fmla="*/ 204 h 2606"/>
                  <a:gd name="T34" fmla="*/ 467 w 1554"/>
                  <a:gd name="T35" fmla="*/ 344 h 2606"/>
                  <a:gd name="T36" fmla="*/ 444 w 1554"/>
                  <a:gd name="T37" fmla="*/ 390 h 2606"/>
                  <a:gd name="T38" fmla="*/ 391 w 1554"/>
                  <a:gd name="T39" fmla="*/ 476 h 2606"/>
                  <a:gd name="T40" fmla="*/ 349 w 1554"/>
                  <a:gd name="T41" fmla="*/ 579 h 2606"/>
                  <a:gd name="T42" fmla="*/ 318 w 1554"/>
                  <a:gd name="T43" fmla="*/ 683 h 2606"/>
                  <a:gd name="T44" fmla="*/ 292 w 1554"/>
                  <a:gd name="T45" fmla="*/ 789 h 2606"/>
                  <a:gd name="T46" fmla="*/ 294 w 1554"/>
                  <a:gd name="T47" fmla="*/ 795 h 2606"/>
                  <a:gd name="T48" fmla="*/ 465 w 1554"/>
                  <a:gd name="T49" fmla="*/ 640 h 2606"/>
                  <a:gd name="T50" fmla="*/ 562 w 1554"/>
                  <a:gd name="T51" fmla="*/ 615 h 2606"/>
                  <a:gd name="T52" fmla="*/ 272 w 1554"/>
                  <a:gd name="T53" fmla="*/ 916 h 2606"/>
                  <a:gd name="T54" fmla="*/ 274 w 1554"/>
                  <a:gd name="T55" fmla="*/ 1293 h 2606"/>
                  <a:gd name="T56" fmla="*/ 522 w 1554"/>
                  <a:gd name="T57" fmla="*/ 901 h 2606"/>
                  <a:gd name="T58" fmla="*/ 276 w 1554"/>
                  <a:gd name="T59" fmla="*/ 1324 h 2606"/>
                  <a:gd name="T60" fmla="*/ 349 w 1554"/>
                  <a:gd name="T61" fmla="*/ 1619 h 2606"/>
                  <a:gd name="T62" fmla="*/ 530 w 1554"/>
                  <a:gd name="T63" fmla="*/ 1226 h 2606"/>
                  <a:gd name="T64" fmla="*/ 549 w 1554"/>
                  <a:gd name="T65" fmla="*/ 1311 h 2606"/>
                  <a:gd name="T66" fmla="*/ 504 w 1554"/>
                  <a:gd name="T67" fmla="*/ 1613 h 2606"/>
                  <a:gd name="T68" fmla="*/ 408 w 1554"/>
                  <a:gd name="T69" fmla="*/ 1734 h 2606"/>
                  <a:gd name="T70" fmla="*/ 401 w 1554"/>
                  <a:gd name="T71" fmla="*/ 1758 h 2606"/>
                  <a:gd name="T72" fmla="*/ 566 w 1554"/>
                  <a:gd name="T73" fmla="*/ 2031 h 2606"/>
                  <a:gd name="T74" fmla="*/ 576 w 1554"/>
                  <a:gd name="T75" fmla="*/ 2040 h 2606"/>
                  <a:gd name="T76" fmla="*/ 538 w 1554"/>
                  <a:gd name="T77" fmla="*/ 1760 h 2606"/>
                  <a:gd name="T78" fmla="*/ 640 w 1554"/>
                  <a:gd name="T79" fmla="*/ 1501 h 2606"/>
                  <a:gd name="T80" fmla="*/ 717 w 1554"/>
                  <a:gd name="T81" fmla="*/ 1682 h 2606"/>
                  <a:gd name="T82" fmla="*/ 644 w 1554"/>
                  <a:gd name="T83" fmla="*/ 2092 h 2606"/>
                  <a:gd name="T84" fmla="*/ 647 w 1554"/>
                  <a:gd name="T85" fmla="*/ 2128 h 2606"/>
                  <a:gd name="T86" fmla="*/ 1232 w 1554"/>
                  <a:gd name="T87" fmla="*/ 2487 h 2606"/>
                  <a:gd name="T88" fmla="*/ 1520 w 1554"/>
                  <a:gd name="T89" fmla="*/ 2525 h 2606"/>
                  <a:gd name="T90" fmla="*/ 1554 w 1554"/>
                  <a:gd name="T91" fmla="*/ 2525 h 2606"/>
                  <a:gd name="T92" fmla="*/ 1550 w 1554"/>
                  <a:gd name="T93" fmla="*/ 2605 h 2606"/>
                  <a:gd name="T94" fmla="*/ 547 w 1554"/>
                  <a:gd name="T95" fmla="*/ 2115 h 2606"/>
                  <a:gd name="T96" fmla="*/ 560 w 1554"/>
                  <a:gd name="T97" fmla="*/ 2141 h 2606"/>
                  <a:gd name="T98" fmla="*/ 576 w 1554"/>
                  <a:gd name="T99" fmla="*/ 2174 h 2606"/>
                  <a:gd name="T100" fmla="*/ 315 w 1554"/>
                  <a:gd name="T101" fmla="*/ 2154 h 2606"/>
                  <a:gd name="T102" fmla="*/ 66 w 1554"/>
                  <a:gd name="T103" fmla="*/ 1922 h 2606"/>
                  <a:gd name="T104" fmla="*/ 489 w 1554"/>
                  <a:gd name="T105" fmla="*/ 2031 h 2606"/>
                  <a:gd name="T106" fmla="*/ 477 w 1554"/>
                  <a:gd name="T107" fmla="*/ 2012 h 2606"/>
                  <a:gd name="T108" fmla="*/ 272 w 1554"/>
                  <a:gd name="T109" fmla="*/ 1537 h 2606"/>
                  <a:gd name="T110" fmla="*/ 227 w 1554"/>
                  <a:gd name="T111" fmla="*/ 1114 h 2606"/>
                  <a:gd name="T112" fmla="*/ 209 w 1554"/>
                  <a:gd name="T113" fmla="*/ 1082 h 2606"/>
                  <a:gd name="T114" fmla="*/ 1 w 1554"/>
                  <a:gd name="T115" fmla="*/ 731 h 2606"/>
                  <a:gd name="T116" fmla="*/ 1 w 1554"/>
                  <a:gd name="T117" fmla="*/ 696 h 2606"/>
                  <a:gd name="T118" fmla="*/ 235 w 1554"/>
                  <a:gd name="T119" fmla="*/ 947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4" h="2606">
                    <a:moveTo>
                      <a:pt x="235" y="947"/>
                    </a:moveTo>
                    <a:cubicBezTo>
                      <a:pt x="250" y="869"/>
                      <a:pt x="265" y="794"/>
                      <a:pt x="280" y="718"/>
                    </a:cubicBezTo>
                    <a:cubicBezTo>
                      <a:pt x="273" y="730"/>
                      <a:pt x="266" y="743"/>
                      <a:pt x="258" y="756"/>
                    </a:cubicBezTo>
                    <a:cubicBezTo>
                      <a:pt x="157" y="629"/>
                      <a:pt x="128" y="411"/>
                      <a:pt x="221" y="271"/>
                    </a:cubicBezTo>
                    <a:cubicBezTo>
                      <a:pt x="296" y="366"/>
                      <a:pt x="331" y="473"/>
                      <a:pt x="321" y="595"/>
                    </a:cubicBezTo>
                    <a:cubicBezTo>
                      <a:pt x="338" y="555"/>
                      <a:pt x="355" y="514"/>
                      <a:pt x="373" y="474"/>
                    </a:cubicBezTo>
                    <a:cubicBezTo>
                      <a:pt x="386" y="446"/>
                      <a:pt x="400" y="418"/>
                      <a:pt x="415" y="390"/>
                    </a:cubicBezTo>
                    <a:cubicBezTo>
                      <a:pt x="421" y="380"/>
                      <a:pt x="420" y="373"/>
                      <a:pt x="415" y="363"/>
                    </a:cubicBezTo>
                    <a:cubicBezTo>
                      <a:pt x="380" y="298"/>
                      <a:pt x="360" y="228"/>
                      <a:pt x="363" y="154"/>
                    </a:cubicBezTo>
                    <a:cubicBezTo>
                      <a:pt x="365" y="99"/>
                      <a:pt x="379" y="49"/>
                      <a:pt x="408" y="0"/>
                    </a:cubicBezTo>
                    <a:cubicBezTo>
                      <a:pt x="471" y="77"/>
                      <a:pt x="498" y="163"/>
                      <a:pt x="489" y="266"/>
                    </a:cubicBezTo>
                    <a:cubicBezTo>
                      <a:pt x="509" y="239"/>
                      <a:pt x="528" y="219"/>
                      <a:pt x="541" y="195"/>
                    </a:cubicBezTo>
                    <a:cubicBezTo>
                      <a:pt x="573" y="134"/>
                      <a:pt x="587" y="108"/>
                      <a:pt x="654" y="69"/>
                    </a:cubicBezTo>
                    <a:cubicBezTo>
                      <a:pt x="720" y="30"/>
                      <a:pt x="794" y="18"/>
                      <a:pt x="869" y="50"/>
                    </a:cubicBezTo>
                    <a:cubicBezTo>
                      <a:pt x="832" y="131"/>
                      <a:pt x="736" y="206"/>
                      <a:pt x="647" y="204"/>
                    </a:cubicBezTo>
                    <a:cubicBezTo>
                      <a:pt x="621" y="203"/>
                      <a:pt x="595" y="197"/>
                      <a:pt x="569" y="195"/>
                    </a:cubicBezTo>
                    <a:cubicBezTo>
                      <a:pt x="561" y="195"/>
                      <a:pt x="550" y="198"/>
                      <a:pt x="546" y="204"/>
                    </a:cubicBezTo>
                    <a:cubicBezTo>
                      <a:pt x="514" y="247"/>
                      <a:pt x="481" y="291"/>
                      <a:pt x="467" y="344"/>
                    </a:cubicBezTo>
                    <a:cubicBezTo>
                      <a:pt x="462" y="361"/>
                      <a:pt x="456" y="384"/>
                      <a:pt x="444" y="390"/>
                    </a:cubicBezTo>
                    <a:cubicBezTo>
                      <a:pt x="408" y="409"/>
                      <a:pt x="406" y="446"/>
                      <a:pt x="391" y="476"/>
                    </a:cubicBezTo>
                    <a:cubicBezTo>
                      <a:pt x="374" y="508"/>
                      <a:pt x="362" y="544"/>
                      <a:pt x="349" y="579"/>
                    </a:cubicBezTo>
                    <a:cubicBezTo>
                      <a:pt x="337" y="613"/>
                      <a:pt x="327" y="648"/>
                      <a:pt x="318" y="683"/>
                    </a:cubicBezTo>
                    <a:cubicBezTo>
                      <a:pt x="308" y="718"/>
                      <a:pt x="300" y="754"/>
                      <a:pt x="292" y="789"/>
                    </a:cubicBezTo>
                    <a:cubicBezTo>
                      <a:pt x="292" y="790"/>
                      <a:pt x="293" y="792"/>
                      <a:pt x="294" y="795"/>
                    </a:cubicBezTo>
                    <a:cubicBezTo>
                      <a:pt x="336" y="726"/>
                      <a:pt x="389" y="669"/>
                      <a:pt x="465" y="640"/>
                    </a:cubicBezTo>
                    <a:cubicBezTo>
                      <a:pt x="496" y="628"/>
                      <a:pt x="529" y="623"/>
                      <a:pt x="562" y="615"/>
                    </a:cubicBezTo>
                    <a:cubicBezTo>
                      <a:pt x="568" y="750"/>
                      <a:pt x="428" y="892"/>
                      <a:pt x="272" y="916"/>
                    </a:cubicBezTo>
                    <a:cubicBezTo>
                      <a:pt x="257" y="1041"/>
                      <a:pt x="257" y="1167"/>
                      <a:pt x="274" y="1293"/>
                    </a:cubicBezTo>
                    <a:cubicBezTo>
                      <a:pt x="294" y="1122"/>
                      <a:pt x="350" y="976"/>
                      <a:pt x="522" y="901"/>
                    </a:cubicBezTo>
                    <a:cubicBezTo>
                      <a:pt x="538" y="1067"/>
                      <a:pt x="469" y="1255"/>
                      <a:pt x="276" y="1324"/>
                    </a:cubicBezTo>
                    <a:cubicBezTo>
                      <a:pt x="289" y="1425"/>
                      <a:pt x="313" y="1523"/>
                      <a:pt x="349" y="1619"/>
                    </a:cubicBezTo>
                    <a:cubicBezTo>
                      <a:pt x="354" y="1464"/>
                      <a:pt x="398" y="1328"/>
                      <a:pt x="530" y="1226"/>
                    </a:cubicBezTo>
                    <a:cubicBezTo>
                      <a:pt x="537" y="1257"/>
                      <a:pt x="544" y="1284"/>
                      <a:pt x="549" y="1311"/>
                    </a:cubicBezTo>
                    <a:cubicBezTo>
                      <a:pt x="565" y="1416"/>
                      <a:pt x="554" y="1518"/>
                      <a:pt x="504" y="1613"/>
                    </a:cubicBezTo>
                    <a:cubicBezTo>
                      <a:pt x="480" y="1660"/>
                      <a:pt x="447" y="1700"/>
                      <a:pt x="408" y="1734"/>
                    </a:cubicBezTo>
                    <a:cubicBezTo>
                      <a:pt x="400" y="1741"/>
                      <a:pt x="396" y="1746"/>
                      <a:pt x="401" y="1758"/>
                    </a:cubicBezTo>
                    <a:cubicBezTo>
                      <a:pt x="447" y="1855"/>
                      <a:pt x="501" y="1946"/>
                      <a:pt x="566" y="2031"/>
                    </a:cubicBezTo>
                    <a:cubicBezTo>
                      <a:pt x="567" y="2033"/>
                      <a:pt x="569" y="2034"/>
                      <a:pt x="576" y="2040"/>
                    </a:cubicBezTo>
                    <a:cubicBezTo>
                      <a:pt x="543" y="1945"/>
                      <a:pt x="530" y="1854"/>
                      <a:pt x="538" y="1760"/>
                    </a:cubicBezTo>
                    <a:cubicBezTo>
                      <a:pt x="547" y="1665"/>
                      <a:pt x="580" y="1579"/>
                      <a:pt x="640" y="1501"/>
                    </a:cubicBezTo>
                    <a:cubicBezTo>
                      <a:pt x="677" y="1559"/>
                      <a:pt x="702" y="1618"/>
                      <a:pt x="717" y="1682"/>
                    </a:cubicBezTo>
                    <a:cubicBezTo>
                      <a:pt x="751" y="1829"/>
                      <a:pt x="729" y="1966"/>
                      <a:pt x="644" y="2092"/>
                    </a:cubicBezTo>
                    <a:cubicBezTo>
                      <a:pt x="634" y="2107"/>
                      <a:pt x="635" y="2115"/>
                      <a:pt x="647" y="2128"/>
                    </a:cubicBezTo>
                    <a:cubicBezTo>
                      <a:pt x="809" y="2301"/>
                      <a:pt x="1002" y="2425"/>
                      <a:pt x="1232" y="2487"/>
                    </a:cubicBezTo>
                    <a:cubicBezTo>
                      <a:pt x="1326" y="2513"/>
                      <a:pt x="1422" y="2526"/>
                      <a:pt x="1520" y="2525"/>
                    </a:cubicBezTo>
                    <a:cubicBezTo>
                      <a:pt x="1531" y="2525"/>
                      <a:pt x="1541" y="2525"/>
                      <a:pt x="1554" y="2525"/>
                    </a:cubicBezTo>
                    <a:cubicBezTo>
                      <a:pt x="1552" y="2552"/>
                      <a:pt x="1551" y="2576"/>
                      <a:pt x="1550" y="2605"/>
                    </a:cubicBezTo>
                    <a:cubicBezTo>
                      <a:pt x="1134" y="2606"/>
                      <a:pt x="808" y="2429"/>
                      <a:pt x="547" y="2115"/>
                    </a:cubicBezTo>
                    <a:cubicBezTo>
                      <a:pt x="551" y="2124"/>
                      <a:pt x="556" y="2133"/>
                      <a:pt x="560" y="2141"/>
                    </a:cubicBezTo>
                    <a:cubicBezTo>
                      <a:pt x="565" y="2151"/>
                      <a:pt x="570" y="2161"/>
                      <a:pt x="576" y="2174"/>
                    </a:cubicBezTo>
                    <a:cubicBezTo>
                      <a:pt x="486" y="2190"/>
                      <a:pt x="400" y="2184"/>
                      <a:pt x="315" y="2154"/>
                    </a:cubicBezTo>
                    <a:cubicBezTo>
                      <a:pt x="204" y="2115"/>
                      <a:pt x="107" y="2024"/>
                      <a:pt x="66" y="1922"/>
                    </a:cubicBezTo>
                    <a:cubicBezTo>
                      <a:pt x="157" y="1885"/>
                      <a:pt x="355" y="1885"/>
                      <a:pt x="489" y="2031"/>
                    </a:cubicBezTo>
                    <a:cubicBezTo>
                      <a:pt x="485" y="2024"/>
                      <a:pt x="481" y="2018"/>
                      <a:pt x="477" y="2012"/>
                    </a:cubicBezTo>
                    <a:cubicBezTo>
                      <a:pt x="381" y="1866"/>
                      <a:pt x="314" y="1707"/>
                      <a:pt x="272" y="1537"/>
                    </a:cubicBezTo>
                    <a:cubicBezTo>
                      <a:pt x="238" y="1398"/>
                      <a:pt x="222" y="1257"/>
                      <a:pt x="227" y="1114"/>
                    </a:cubicBezTo>
                    <a:cubicBezTo>
                      <a:pt x="227" y="1099"/>
                      <a:pt x="223" y="1090"/>
                      <a:pt x="209" y="1082"/>
                    </a:cubicBezTo>
                    <a:cubicBezTo>
                      <a:pt x="79" y="1001"/>
                      <a:pt x="4" y="887"/>
                      <a:pt x="1" y="731"/>
                    </a:cubicBezTo>
                    <a:cubicBezTo>
                      <a:pt x="0" y="721"/>
                      <a:pt x="1" y="711"/>
                      <a:pt x="1" y="696"/>
                    </a:cubicBezTo>
                    <a:cubicBezTo>
                      <a:pt x="122" y="744"/>
                      <a:pt x="199" y="826"/>
                      <a:pt x="235" y="9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6" name="图形"/>
              <p:cNvSpPr/>
              <p:nvPr>
                <p:custDataLst>
                  <p:tags r:id="rId33"/>
                </p:custDataLst>
              </p:nvPr>
            </p:nvSpPr>
            <p:spPr bwMode="auto">
              <a:xfrm>
                <a:off x="729970" y="3595025"/>
                <a:ext cx="82620" cy="191385"/>
              </a:xfrm>
              <a:custGeom>
                <a:avLst/>
                <a:gdLst>
                  <a:gd name="T0" fmla="*/ 139 w 269"/>
                  <a:gd name="T1" fmla="*/ 0 h 624"/>
                  <a:gd name="T2" fmla="*/ 115 w 269"/>
                  <a:gd name="T3" fmla="*/ 624 h 624"/>
                  <a:gd name="T4" fmla="*/ 139 w 269"/>
                  <a:gd name="T5" fmla="*/ 0 h 624"/>
                </a:gdLst>
                <a:ahLst/>
                <a:cxnLst>
                  <a:cxn ang="0">
                    <a:pos x="T0" y="T1"/>
                  </a:cxn>
                  <a:cxn ang="0">
                    <a:pos x="T2" y="T3"/>
                  </a:cxn>
                  <a:cxn ang="0">
                    <a:pos x="T4" y="T5"/>
                  </a:cxn>
                </a:cxnLst>
                <a:rect l="0" t="0" r="r" b="b"/>
                <a:pathLst>
                  <a:path w="269" h="624">
                    <a:moveTo>
                      <a:pt x="139" y="0"/>
                    </a:moveTo>
                    <a:cubicBezTo>
                      <a:pt x="261" y="183"/>
                      <a:pt x="269" y="442"/>
                      <a:pt x="115" y="624"/>
                    </a:cubicBezTo>
                    <a:cubicBezTo>
                      <a:pt x="9" y="437"/>
                      <a:pt x="0" y="166"/>
                      <a:pt x="1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7" name="图形"/>
              <p:cNvSpPr/>
              <p:nvPr>
                <p:custDataLst>
                  <p:tags r:id="rId34"/>
                </p:custDataLst>
              </p:nvPr>
            </p:nvSpPr>
            <p:spPr bwMode="auto">
              <a:xfrm>
                <a:off x="472175" y="3740916"/>
                <a:ext cx="167593" cy="106151"/>
              </a:xfrm>
              <a:custGeom>
                <a:avLst/>
                <a:gdLst>
                  <a:gd name="T0" fmla="*/ 0 w 546"/>
                  <a:gd name="T1" fmla="*/ 200 h 346"/>
                  <a:gd name="T2" fmla="*/ 546 w 546"/>
                  <a:gd name="T3" fmla="*/ 153 h 346"/>
                  <a:gd name="T4" fmla="*/ 0 w 546"/>
                  <a:gd name="T5" fmla="*/ 200 h 346"/>
                </a:gdLst>
                <a:ahLst/>
                <a:cxnLst>
                  <a:cxn ang="0">
                    <a:pos x="T0" y="T1"/>
                  </a:cxn>
                  <a:cxn ang="0">
                    <a:pos x="T2" y="T3"/>
                  </a:cxn>
                  <a:cxn ang="0">
                    <a:pos x="T4" y="T5"/>
                  </a:cxn>
                </a:cxnLst>
                <a:rect l="0" t="0" r="r" b="b"/>
                <a:pathLst>
                  <a:path w="546" h="346">
                    <a:moveTo>
                      <a:pt x="0" y="200"/>
                    </a:moveTo>
                    <a:cubicBezTo>
                      <a:pt x="154" y="40"/>
                      <a:pt x="374" y="0"/>
                      <a:pt x="546" y="153"/>
                    </a:cubicBezTo>
                    <a:cubicBezTo>
                      <a:pt x="402" y="287"/>
                      <a:pt x="163" y="346"/>
                      <a:pt x="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8" name="图形"/>
              <p:cNvSpPr/>
              <p:nvPr>
                <p:custDataLst>
                  <p:tags r:id="rId35"/>
                </p:custDataLst>
              </p:nvPr>
            </p:nvSpPr>
            <p:spPr bwMode="auto">
              <a:xfrm>
                <a:off x="640030" y="3563650"/>
                <a:ext cx="82620" cy="191125"/>
              </a:xfrm>
              <a:custGeom>
                <a:avLst/>
                <a:gdLst>
                  <a:gd name="T0" fmla="*/ 142 w 269"/>
                  <a:gd name="T1" fmla="*/ 0 h 623"/>
                  <a:gd name="T2" fmla="*/ 118 w 269"/>
                  <a:gd name="T3" fmla="*/ 623 h 623"/>
                  <a:gd name="T4" fmla="*/ 142 w 269"/>
                  <a:gd name="T5" fmla="*/ 0 h 623"/>
                </a:gdLst>
                <a:ahLst/>
                <a:cxnLst>
                  <a:cxn ang="0">
                    <a:pos x="T0" y="T1"/>
                  </a:cxn>
                  <a:cxn ang="0">
                    <a:pos x="T2" y="T3"/>
                  </a:cxn>
                  <a:cxn ang="0">
                    <a:pos x="T4" y="T5"/>
                  </a:cxn>
                </a:cxnLst>
                <a:rect l="0" t="0" r="r" b="b"/>
                <a:pathLst>
                  <a:path w="269" h="623">
                    <a:moveTo>
                      <a:pt x="142" y="0"/>
                    </a:moveTo>
                    <a:cubicBezTo>
                      <a:pt x="268" y="188"/>
                      <a:pt x="269" y="449"/>
                      <a:pt x="118" y="623"/>
                    </a:cubicBezTo>
                    <a:cubicBezTo>
                      <a:pt x="15" y="442"/>
                      <a:pt x="0" y="168"/>
                      <a:pt x="1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69" name="图形"/>
              <p:cNvSpPr/>
              <p:nvPr>
                <p:custDataLst>
                  <p:tags r:id="rId36"/>
                </p:custDataLst>
              </p:nvPr>
            </p:nvSpPr>
            <p:spPr bwMode="auto">
              <a:xfrm>
                <a:off x="594014" y="3798176"/>
                <a:ext cx="167332" cy="105367"/>
              </a:xfrm>
              <a:custGeom>
                <a:avLst/>
                <a:gdLst>
                  <a:gd name="T0" fmla="*/ 0 w 545"/>
                  <a:gd name="T1" fmla="*/ 203 h 344"/>
                  <a:gd name="T2" fmla="*/ 545 w 545"/>
                  <a:gd name="T3" fmla="*/ 157 h 344"/>
                  <a:gd name="T4" fmla="*/ 0 w 545"/>
                  <a:gd name="T5" fmla="*/ 203 h 344"/>
                </a:gdLst>
                <a:ahLst/>
                <a:cxnLst>
                  <a:cxn ang="0">
                    <a:pos x="T0" y="T1"/>
                  </a:cxn>
                  <a:cxn ang="0">
                    <a:pos x="T2" y="T3"/>
                  </a:cxn>
                  <a:cxn ang="0">
                    <a:pos x="T4" y="T5"/>
                  </a:cxn>
                </a:cxnLst>
                <a:rect l="0" t="0" r="r" b="b"/>
                <a:pathLst>
                  <a:path w="545" h="344">
                    <a:moveTo>
                      <a:pt x="0" y="203"/>
                    </a:moveTo>
                    <a:cubicBezTo>
                      <a:pt x="145" y="45"/>
                      <a:pt x="378" y="0"/>
                      <a:pt x="545" y="157"/>
                    </a:cubicBezTo>
                    <a:cubicBezTo>
                      <a:pt x="390" y="296"/>
                      <a:pt x="159" y="344"/>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70" name="图形"/>
              <p:cNvSpPr/>
              <p:nvPr>
                <p:custDataLst>
                  <p:tags r:id="rId37"/>
                </p:custDataLst>
              </p:nvPr>
            </p:nvSpPr>
            <p:spPr bwMode="auto">
              <a:xfrm>
                <a:off x="375436" y="3379847"/>
                <a:ext cx="98308" cy="126283"/>
              </a:xfrm>
              <a:custGeom>
                <a:avLst/>
                <a:gdLst>
                  <a:gd name="T0" fmla="*/ 316 w 320"/>
                  <a:gd name="T1" fmla="*/ 412 h 412"/>
                  <a:gd name="T2" fmla="*/ 3 w 320"/>
                  <a:gd name="T3" fmla="*/ 0 h 412"/>
                  <a:gd name="T4" fmla="*/ 316 w 320"/>
                  <a:gd name="T5" fmla="*/ 412 h 412"/>
                </a:gdLst>
                <a:ahLst/>
                <a:cxnLst>
                  <a:cxn ang="0">
                    <a:pos x="T0" y="T1"/>
                  </a:cxn>
                  <a:cxn ang="0">
                    <a:pos x="T2" y="T3"/>
                  </a:cxn>
                  <a:cxn ang="0">
                    <a:pos x="T4" y="T5"/>
                  </a:cxn>
                </a:cxnLst>
                <a:rect l="0" t="0" r="r" b="b"/>
                <a:pathLst>
                  <a:path w="320" h="412">
                    <a:moveTo>
                      <a:pt x="316" y="412"/>
                    </a:moveTo>
                    <a:cubicBezTo>
                      <a:pt x="123" y="350"/>
                      <a:pt x="0" y="174"/>
                      <a:pt x="3" y="0"/>
                    </a:cubicBezTo>
                    <a:cubicBezTo>
                      <a:pt x="192" y="39"/>
                      <a:pt x="320" y="210"/>
                      <a:pt x="316" y="4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71" name="图形"/>
              <p:cNvSpPr/>
              <p:nvPr>
                <p:custDataLst>
                  <p:tags r:id="rId38"/>
                </p:custDataLst>
              </p:nvPr>
            </p:nvSpPr>
            <p:spPr bwMode="auto">
              <a:xfrm>
                <a:off x="366809" y="3511097"/>
                <a:ext cx="135434" cy="100922"/>
              </a:xfrm>
              <a:custGeom>
                <a:avLst/>
                <a:gdLst>
                  <a:gd name="T0" fmla="*/ 441 w 441"/>
                  <a:gd name="T1" fmla="*/ 295 h 329"/>
                  <a:gd name="T2" fmla="*/ 0 w 441"/>
                  <a:gd name="T3" fmla="*/ 78 h 329"/>
                  <a:gd name="T4" fmla="*/ 441 w 441"/>
                  <a:gd name="T5" fmla="*/ 295 h 329"/>
                </a:gdLst>
                <a:ahLst/>
                <a:cxnLst>
                  <a:cxn ang="0">
                    <a:pos x="T0" y="T1"/>
                  </a:cxn>
                  <a:cxn ang="0">
                    <a:pos x="T2" y="T3"/>
                  </a:cxn>
                  <a:cxn ang="0">
                    <a:pos x="T4" y="T5"/>
                  </a:cxn>
                </a:cxnLst>
                <a:rect l="0" t="0" r="r" b="b"/>
                <a:pathLst>
                  <a:path w="441" h="329">
                    <a:moveTo>
                      <a:pt x="441" y="295"/>
                    </a:moveTo>
                    <a:cubicBezTo>
                      <a:pt x="290" y="329"/>
                      <a:pt x="87" y="272"/>
                      <a:pt x="0" y="78"/>
                    </a:cubicBezTo>
                    <a:cubicBezTo>
                      <a:pt x="138" y="0"/>
                      <a:pt x="387" y="123"/>
                      <a:pt x="441"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72" name="图形"/>
              <p:cNvSpPr/>
              <p:nvPr>
                <p:custDataLst>
                  <p:tags r:id="rId39"/>
                </p:custDataLst>
              </p:nvPr>
            </p:nvSpPr>
            <p:spPr bwMode="auto">
              <a:xfrm>
                <a:off x="508517" y="3132509"/>
                <a:ext cx="104059" cy="89680"/>
              </a:xfrm>
              <a:custGeom>
                <a:avLst/>
                <a:gdLst>
                  <a:gd name="T0" fmla="*/ 0 w 339"/>
                  <a:gd name="T1" fmla="*/ 257 h 292"/>
                  <a:gd name="T2" fmla="*/ 339 w 339"/>
                  <a:gd name="T3" fmla="*/ 27 h 292"/>
                  <a:gd name="T4" fmla="*/ 0 w 339"/>
                  <a:gd name="T5" fmla="*/ 257 h 292"/>
                </a:gdLst>
                <a:ahLst/>
                <a:cxnLst>
                  <a:cxn ang="0">
                    <a:pos x="T0" y="T1"/>
                  </a:cxn>
                  <a:cxn ang="0">
                    <a:pos x="T2" y="T3"/>
                  </a:cxn>
                  <a:cxn ang="0">
                    <a:pos x="T4" y="T5"/>
                  </a:cxn>
                </a:cxnLst>
                <a:rect l="0" t="0" r="r" b="b"/>
                <a:pathLst>
                  <a:path w="339" h="292">
                    <a:moveTo>
                      <a:pt x="0" y="257"/>
                    </a:moveTo>
                    <a:cubicBezTo>
                      <a:pt x="62" y="105"/>
                      <a:pt x="202" y="0"/>
                      <a:pt x="339" y="27"/>
                    </a:cubicBezTo>
                    <a:cubicBezTo>
                      <a:pt x="299" y="182"/>
                      <a:pt x="148" y="292"/>
                      <a:pt x="0"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73" name="图形"/>
              <p:cNvSpPr/>
              <p:nvPr>
                <p:custDataLst>
                  <p:tags r:id="rId40"/>
                </p:custDataLst>
              </p:nvPr>
            </p:nvSpPr>
            <p:spPr bwMode="auto">
              <a:xfrm>
                <a:off x="626696" y="2962302"/>
                <a:ext cx="100660" cy="76345"/>
              </a:xfrm>
              <a:custGeom>
                <a:avLst/>
                <a:gdLst>
                  <a:gd name="T0" fmla="*/ 0 w 328"/>
                  <a:gd name="T1" fmla="*/ 189 h 249"/>
                  <a:gd name="T2" fmla="*/ 328 w 328"/>
                  <a:gd name="T3" fmla="*/ 55 h 249"/>
                  <a:gd name="T4" fmla="*/ 0 w 328"/>
                  <a:gd name="T5" fmla="*/ 189 h 249"/>
                </a:gdLst>
                <a:ahLst/>
                <a:cxnLst>
                  <a:cxn ang="0">
                    <a:pos x="T0" y="T1"/>
                  </a:cxn>
                  <a:cxn ang="0">
                    <a:pos x="T2" y="T3"/>
                  </a:cxn>
                  <a:cxn ang="0">
                    <a:pos x="T4" y="T5"/>
                  </a:cxn>
                </a:cxnLst>
                <a:rect l="0" t="0" r="r" b="b"/>
                <a:pathLst>
                  <a:path w="328" h="249">
                    <a:moveTo>
                      <a:pt x="0" y="189"/>
                    </a:moveTo>
                    <a:cubicBezTo>
                      <a:pt x="60" y="84"/>
                      <a:pt x="204" y="0"/>
                      <a:pt x="328" y="55"/>
                    </a:cubicBezTo>
                    <a:cubicBezTo>
                      <a:pt x="274" y="175"/>
                      <a:pt x="128" y="249"/>
                      <a:pt x="0"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sp>
            <p:nvSpPr>
              <p:cNvPr id="74" name="图形"/>
              <p:cNvSpPr/>
              <p:nvPr>
                <p:custDataLst>
                  <p:tags r:id="rId41"/>
                </p:custDataLst>
              </p:nvPr>
            </p:nvSpPr>
            <p:spPr bwMode="auto">
              <a:xfrm>
                <a:off x="563684" y="2979297"/>
                <a:ext cx="56213" cy="80267"/>
              </a:xfrm>
              <a:custGeom>
                <a:avLst/>
                <a:gdLst>
                  <a:gd name="T0" fmla="*/ 5 w 183"/>
                  <a:gd name="T1" fmla="*/ 261 h 261"/>
                  <a:gd name="T2" fmla="*/ 169 w 183"/>
                  <a:gd name="T3" fmla="*/ 0 h 261"/>
                  <a:gd name="T4" fmla="*/ 5 w 183"/>
                  <a:gd name="T5" fmla="*/ 261 h 261"/>
                </a:gdLst>
                <a:ahLst/>
                <a:cxnLst>
                  <a:cxn ang="0">
                    <a:pos x="T0" y="T1"/>
                  </a:cxn>
                  <a:cxn ang="0">
                    <a:pos x="T2" y="T3"/>
                  </a:cxn>
                  <a:cxn ang="0">
                    <a:pos x="T4" y="T5"/>
                  </a:cxn>
                </a:cxnLst>
                <a:rect l="0" t="0" r="r" b="b"/>
                <a:pathLst>
                  <a:path w="183" h="261">
                    <a:moveTo>
                      <a:pt x="5" y="261"/>
                    </a:moveTo>
                    <a:cubicBezTo>
                      <a:pt x="0" y="167"/>
                      <a:pt x="61" y="26"/>
                      <a:pt x="169" y="0"/>
                    </a:cubicBezTo>
                    <a:cubicBezTo>
                      <a:pt x="183" y="97"/>
                      <a:pt x="122" y="235"/>
                      <a:pt x="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思源黑体旧字形 Light" panose="020B0300000000000000" charset="-128"/>
                </a:endParaRPr>
              </a:p>
            </p:txBody>
          </p:sp>
        </p:grpSp>
        <p:sp>
          <p:nvSpPr>
            <p:cNvPr id="15" name="图形"/>
            <p:cNvSpPr txBox="1"/>
            <p:nvPr>
              <p:custDataLst>
                <p:tags r:id="rId42"/>
              </p:custDataLst>
            </p:nvPr>
          </p:nvSpPr>
          <p:spPr>
            <a:xfrm>
              <a:off x="2290445" y="2266565"/>
              <a:ext cx="7854950" cy="674370"/>
            </a:xfrm>
            <a:prstGeom prst="rect">
              <a:avLst/>
            </a:prstGeom>
            <a:noFill/>
          </p:spPr>
          <p:txBody>
            <a:bodyPr wrap="square" rtlCol="0" anchor="t">
              <a:noAutofit/>
            </a:bodyPr>
            <a:lstStyle/>
            <a:p>
              <a:pPr algn="ctr">
                <a:lnSpc>
                  <a:spcPct val="15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75000"/>
                      <a:lumOff val="25000"/>
                    </a:schemeClr>
                  </a:solidFill>
                  <a:cs typeface="+mn-ea"/>
                  <a:sym typeface="+mn-lt"/>
                </a:rPr>
                <a:t>点击输入简要文字解说，点击输入简要文字解说，点击输入简要文字解说，点击输入简要文字解说，点击输入简要文字解说，点击输入简要文字解说，</a:t>
              </a:r>
              <a:endParaRPr lang="en-US" altLang="zh-CN" sz="1400">
                <a:solidFill>
                  <a:schemeClr val="tx1">
                    <a:lumMod val="75000"/>
                    <a:lumOff val="25000"/>
                  </a:schemeClr>
                </a:solidFill>
                <a:cs typeface="+mn-ea"/>
                <a:sym typeface="+mn-lt"/>
              </a:endParaRPr>
            </a:p>
            <a:p>
              <a:pPr algn="ctr">
                <a:lnSpc>
                  <a:spcPct val="150000"/>
                </a:lnSpc>
              </a:pPr>
              <a:endParaRPr lang="en-US" altLang="zh-CN" sz="1400">
                <a:solidFill>
                  <a:schemeClr val="tx1">
                    <a:lumMod val="75000"/>
                    <a:lumOff val="25000"/>
                  </a:schemeClr>
                </a:solidFill>
                <a:cs typeface="+mn-ea"/>
                <a:sym typeface="+mn-lt"/>
              </a:endParaRPr>
            </a:p>
          </p:txBody>
        </p:sp>
        <p:grpSp>
          <p:nvGrpSpPr>
            <p:cNvPr id="18" name="组合 17"/>
            <p:cNvGrpSpPr/>
            <p:nvPr/>
          </p:nvGrpSpPr>
          <p:grpSpPr>
            <a:xfrm>
              <a:off x="4679950" y="1719195"/>
              <a:ext cx="3127375" cy="334645"/>
              <a:chOff x="6218" y="2626"/>
              <a:chExt cx="4925" cy="527"/>
            </a:xfrm>
            <a:solidFill>
              <a:srgbClr val="AF2223"/>
            </a:solidFill>
          </p:grpSpPr>
          <p:sp>
            <p:nvSpPr>
              <p:cNvPr id="20" name="图形"/>
              <p:cNvSpPr/>
              <p:nvPr>
                <p:custDataLst>
                  <p:tags r:id="rId43"/>
                </p:custDataLst>
              </p:nvPr>
            </p:nvSpPr>
            <p:spPr>
              <a:xfrm>
                <a:off x="6218" y="2626"/>
                <a:ext cx="527" cy="5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a:blip r:embed="rId3"/>
                    <a:stretch>
                      <a:fillRect/>
                    </a:stretch>
                  </a:blipFill>
                  <a:latin typeface="+mj-ea"/>
                  <a:ea typeface="+mj-ea"/>
                  <a:cs typeface="思源黑体旧字形 Light" panose="020B0300000000000000" charset="-128"/>
                </a:endParaRPr>
              </a:p>
            </p:txBody>
          </p:sp>
          <p:sp>
            <p:nvSpPr>
              <p:cNvPr id="21" name="图形"/>
              <p:cNvSpPr txBox="1"/>
              <p:nvPr>
                <p:custDataLst>
                  <p:tags r:id="rId44"/>
                </p:custDataLst>
              </p:nvPr>
            </p:nvSpPr>
            <p:spPr>
              <a:xfrm>
                <a:off x="7193" y="2659"/>
                <a:ext cx="2893" cy="494"/>
              </a:xfrm>
              <a:prstGeom prst="roundRect">
                <a:avLst>
                  <a:gd name="adj" fmla="val 50000"/>
                </a:avLst>
              </a:prstGeom>
              <a:grpFill/>
              <a:effectLst>
                <a:reflection blurRad="165100" stA="52000" endA="300" endPos="43000" dist="25400" dir="5400000" sy="-100000" algn="bl" rotWithShape="0"/>
              </a:effectLst>
            </p:spPr>
            <p:txBody>
              <a:bodyPr wrap="square" lIns="0" tIns="0" rIns="0" bIns="0" rtlCol="0" anchor="ctr" anchorCtr="0">
                <a:noAutofit/>
                <a:scene3d>
                  <a:camera prst="orthographicFront"/>
                  <a:lightRig rig="threePt" dir="t">
                    <a:rot lat="0" lon="0" rev="0"/>
                  </a:lightRig>
                </a:scene3d>
                <a:sp3d prstMaterial="matte">
                  <a:extrusionClr>
                    <a:srgbClr val="FFDEAD"/>
                  </a:extrusionClr>
                  <a:contourClr>
                    <a:srgbClr val="690D1C"/>
                  </a:contourClr>
                </a:sp3d>
              </a:bodyPr>
              <a:lstStyle/>
              <a:p>
                <a:pPr lvl="0" algn="ctr">
                  <a:buClrTx/>
                  <a:buSzTx/>
                  <a:buFontTx/>
                </a:pPr>
                <a:r>
                  <a:rPr lang="zh-CN" altLang="en-US" sz="2000" b="1">
                    <a:blipFill>
                      <a:blip r:embed="rId3"/>
                      <a:stretch>
                        <a:fillRect/>
                      </a:stretch>
                    </a:blipFill>
                    <a:effectLst/>
                    <a:latin typeface="+mj-ea"/>
                    <a:ea typeface="+mj-ea"/>
                    <a:cs typeface="思源黑体旧字形 Light" panose="020B0300000000000000" charset="-128"/>
                    <a:sym typeface="+mn-ea"/>
                  </a:rPr>
                  <a:t>单击添加标题</a:t>
                </a:r>
                <a:endParaRPr lang="zh-CN" altLang="en-US" sz="2000" b="1">
                  <a:blipFill>
                    <a:blip r:embed="rId3"/>
                    <a:stretch>
                      <a:fillRect/>
                    </a:stretch>
                  </a:blipFill>
                  <a:effectLst/>
                  <a:latin typeface="+mj-ea"/>
                  <a:ea typeface="+mj-ea"/>
                  <a:cs typeface="思源黑体旧字形 Light" panose="020B0300000000000000" charset="-128"/>
                  <a:sym typeface="+mn-ea"/>
                </a:endParaRPr>
              </a:p>
            </p:txBody>
          </p:sp>
          <p:sp>
            <p:nvSpPr>
              <p:cNvPr id="23" name="图形"/>
              <p:cNvSpPr/>
              <p:nvPr>
                <p:custDataLst>
                  <p:tags r:id="rId45"/>
                </p:custDataLst>
              </p:nvPr>
            </p:nvSpPr>
            <p:spPr>
              <a:xfrm>
                <a:off x="10616" y="2626"/>
                <a:ext cx="527" cy="527"/>
              </a:xfrm>
              <a:prstGeom prst="star5">
                <a:avLst>
                  <a:gd name="adj" fmla="val 19098"/>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a:blip r:embed="rId3"/>
                    <a:stretch>
                      <a:fillRect/>
                    </a:stretch>
                  </a:blipFill>
                  <a:latin typeface="+mj-ea"/>
                  <a:ea typeface="+mj-ea"/>
                  <a:cs typeface="思源黑体旧字形 Light" panose="020B0300000000000000" charset="-128"/>
                </a:endParaRPr>
              </a:p>
            </p:txBody>
          </p:sp>
        </p:grpSp>
      </p:grpSp>
      <p:pic>
        <p:nvPicPr>
          <p:cNvPr id="3" name="图片 2" descr="logo"/>
          <p:cNvPicPr>
            <a:picLocks noChangeAspect="1"/>
          </p:cNvPicPr>
          <p:nvPr/>
        </p:nvPicPr>
        <p:blipFill>
          <a:blip r:embed="rId46"/>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defRPr/>
                </a:pP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TextBox 21"/>
          <p:cNvSpPr txBox="1"/>
          <p:nvPr/>
        </p:nvSpPr>
        <p:spPr>
          <a:xfrm>
            <a:off x="8845798" y="2329146"/>
            <a:ext cx="2581031" cy="3075305"/>
          </a:xfrm>
          <a:prstGeom prst="rect">
            <a:avLst/>
          </a:prstGeom>
          <a:noFill/>
        </p:spPr>
        <p:txBody>
          <a:bodyPr wrap="square" lIns="0" tIns="0" rIns="0" bIns="0" rtlCol="0">
            <a:spAutoFit/>
          </a:bodyPr>
          <a:lstStyle/>
          <a:p>
            <a:pPr algn="just">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75000"/>
                    <a:lumOff val="25000"/>
                  </a:schemeClr>
                </a:solidFill>
                <a:cs typeface="+mn-ea"/>
                <a:sym typeface="+mn-lt"/>
              </a:rPr>
              <a:t>点击输入简要文字解说点击输入简要文字解说</a:t>
            </a:r>
            <a:endParaRPr lang="zh-CN" altLang="en-US" sz="1400">
              <a:solidFill>
                <a:schemeClr val="tx1">
                  <a:lumMod val="75000"/>
                  <a:lumOff val="25000"/>
                </a:schemeClr>
              </a:solidFill>
              <a:cs typeface="+mn-ea"/>
              <a:sym typeface="+mn-lt"/>
            </a:endParaRPr>
          </a:p>
          <a:p>
            <a:pPr algn="just">
              <a:lnSpc>
                <a:spcPct val="130000"/>
              </a:lnSpc>
            </a:pPr>
            <a:endParaRPr lang="en-US" altLang="zh-CN" sz="1400">
              <a:solidFill>
                <a:schemeClr val="tx1">
                  <a:lumMod val="75000"/>
                  <a:lumOff val="25000"/>
                </a:schemeClr>
              </a:solidFill>
              <a:cs typeface="+mn-ea"/>
              <a:sym typeface="+mn-lt"/>
            </a:endParaRPr>
          </a:p>
          <a:p>
            <a:pPr algn="just">
              <a:lnSpc>
                <a:spcPct val="130000"/>
              </a:lnSpc>
            </a:pPr>
            <a:r>
              <a:rPr lang="zh-CN" altLang="en-US" sz="1400">
                <a:solidFill>
                  <a:schemeClr val="tx1">
                    <a:lumMod val="75000"/>
                    <a:lumOff val="25000"/>
                  </a:schemeClr>
                </a:solidFill>
                <a:cs typeface="+mn-ea"/>
                <a:sym typeface="+mn-lt"/>
              </a:rPr>
              <a:t>点击输入简要文字解说，点击输入简要文字解说点击输入简要文字解说</a:t>
            </a:r>
            <a:endParaRPr lang="zh-CN" altLang="en-US" sz="1400">
              <a:solidFill>
                <a:schemeClr val="tx1">
                  <a:lumMod val="75000"/>
                  <a:lumOff val="25000"/>
                </a:schemeClr>
              </a:solidFill>
              <a:cs typeface="+mn-ea"/>
              <a:sym typeface="+mn-lt"/>
            </a:endParaRPr>
          </a:p>
          <a:p>
            <a:pPr algn="just">
              <a:lnSpc>
                <a:spcPct val="130000"/>
              </a:lnSpc>
            </a:pPr>
            <a:endParaRPr lang="en-US" altLang="zh-CN" sz="1400">
              <a:solidFill>
                <a:schemeClr val="tx1">
                  <a:lumMod val="75000"/>
                  <a:lumOff val="25000"/>
                </a:schemeClr>
              </a:solidFill>
              <a:cs typeface="+mn-ea"/>
              <a:sym typeface="+mn-lt"/>
            </a:endParaRPr>
          </a:p>
          <a:p>
            <a:pPr algn="just">
              <a:lnSpc>
                <a:spcPct val="130000"/>
              </a:lnSpc>
            </a:pPr>
            <a:r>
              <a:rPr lang="zh-CN" altLang="en-US" sz="1400">
                <a:solidFill>
                  <a:schemeClr val="tx1">
                    <a:lumMod val="75000"/>
                    <a:lumOff val="25000"/>
                  </a:schemeClr>
                </a:solidFill>
                <a:cs typeface="+mn-ea"/>
                <a:sym typeface="+mn-lt"/>
              </a:rPr>
              <a:t>点击输入简要文字解说，点击输入简要文字解说点击输入简要文字解说</a:t>
            </a:r>
            <a:endParaRPr lang="zh-CN" altLang="en-US" sz="1400">
              <a:solidFill>
                <a:schemeClr val="tx1">
                  <a:lumMod val="75000"/>
                  <a:lumOff val="25000"/>
                </a:schemeClr>
              </a:solidFill>
              <a:cs typeface="+mn-ea"/>
              <a:sym typeface="+mn-lt"/>
            </a:endParaRPr>
          </a:p>
        </p:txBody>
      </p:sp>
      <p:sp>
        <p:nvSpPr>
          <p:cNvPr id="2" name="矩形: 圆角 1"/>
          <p:cNvSpPr/>
          <p:nvPr>
            <p:custDataLst>
              <p:tags r:id="rId4"/>
            </p:custDataLst>
          </p:nvPr>
        </p:nvSpPr>
        <p:spPr>
          <a:xfrm>
            <a:off x="3312531" y="1745304"/>
            <a:ext cx="2367643" cy="4229100"/>
          </a:xfrm>
          <a:prstGeom prst="roundRect">
            <a:avLst>
              <a:gd name="adj" fmla="val 5762"/>
            </a:avLst>
          </a:prstGeom>
          <a:blipFill dpi="0" rotWithShape="1">
            <a:blip r:embed="rId5"/>
            <a:srcRect/>
            <a:stretch>
              <a:fillRect l="-66851" r="-6467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5" name="组合 14"/>
          <p:cNvGrpSpPr/>
          <p:nvPr>
            <p:custDataLst>
              <p:tags r:id="rId6"/>
            </p:custDataLst>
          </p:nvPr>
        </p:nvGrpSpPr>
        <p:grpSpPr>
          <a:xfrm>
            <a:off x="562226" y="1745304"/>
            <a:ext cx="2334987" cy="4229100"/>
            <a:chOff x="553202" y="1877651"/>
            <a:chExt cx="2334987" cy="4229100"/>
          </a:xfrm>
        </p:grpSpPr>
        <p:sp>
          <p:nvSpPr>
            <p:cNvPr id="3" name="矩形: 圆角 2"/>
            <p:cNvSpPr/>
            <p:nvPr>
              <p:custDataLst>
                <p:tags r:id="rId7"/>
              </p:custDataLst>
            </p:nvPr>
          </p:nvSpPr>
          <p:spPr>
            <a:xfrm>
              <a:off x="553202" y="1877651"/>
              <a:ext cx="2334987" cy="4229100"/>
            </a:xfrm>
            <a:prstGeom prst="roundRect">
              <a:avLst>
                <a:gd name="adj" fmla="val 8374"/>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7" name="TextBox 21"/>
            <p:cNvSpPr txBox="1"/>
            <p:nvPr>
              <p:custDataLst>
                <p:tags r:id="rId8"/>
              </p:custDataLst>
            </p:nvPr>
          </p:nvSpPr>
          <p:spPr>
            <a:xfrm>
              <a:off x="796421" y="3172630"/>
              <a:ext cx="1797855" cy="1956435"/>
            </a:xfrm>
            <a:prstGeom prst="rect">
              <a:avLst/>
            </a:prstGeom>
            <a:noFill/>
          </p:spPr>
          <p:txBody>
            <a:bodyPr wrap="square" lIns="0" tIns="0" rIns="0" bIns="0" rtlCol="0">
              <a:spAutoFit/>
            </a:bodyPr>
            <a:lstStyle/>
            <a:p>
              <a:pPr algn="just">
                <a:lnSpc>
                  <a:spcPct val="130000"/>
                </a:lnSpc>
              </a:pPr>
              <a:r>
                <a:rPr lang="zh-CN" altLang="en-US" sz="1400">
                  <a:blipFill>
                    <a:blip r:embed="rId3"/>
                    <a:stretch>
                      <a:fillRect r="-131523"/>
                    </a:stretch>
                  </a:blipFill>
                  <a:cs typeface="+mn-ea"/>
                  <a:sym typeface="+mn-lt"/>
                </a:rPr>
                <a:t>点击输入简要文字解说，</a:t>
              </a:r>
              <a:r>
                <a:rPr lang="zh-CN" altLang="en-US" sz="1400">
                  <a:blipFill>
                    <a:blip r:embed="rId3"/>
                    <a:stretch>
                      <a:fillRect r="-131523"/>
                    </a:stretch>
                  </a:blipFill>
                  <a:cs typeface="+mn-ea"/>
                  <a:sym typeface="+mn-lt"/>
                </a:rPr>
                <a:t>点击输入简要文字解说点击输入简要文字解说点击输入简要文字解说</a:t>
              </a:r>
              <a:endParaRPr lang="en-US" altLang="zh-CN" sz="1400">
                <a:blipFill>
                  <a:blip r:embed="rId3"/>
                  <a:stretch>
                    <a:fillRect r="-131523"/>
                  </a:stretch>
                </a:blipFill>
                <a:cs typeface="+mn-ea"/>
                <a:sym typeface="+mn-lt"/>
              </a:endParaRPr>
            </a:p>
            <a:p>
              <a:pPr algn="just">
                <a:lnSpc>
                  <a:spcPct val="130000"/>
                </a:lnSpc>
              </a:pPr>
              <a:endParaRPr lang="en-US" altLang="zh-CN" sz="1400">
                <a:blipFill>
                  <a:blip r:embed="rId3"/>
                  <a:stretch>
                    <a:fillRect r="-131523"/>
                  </a:stretch>
                </a:blipFill>
                <a:cs typeface="+mn-ea"/>
                <a:sym typeface="+mn-lt"/>
              </a:endParaRPr>
            </a:p>
            <a:p>
              <a:pPr algn="just">
                <a:lnSpc>
                  <a:spcPct val="130000"/>
                </a:lnSpc>
              </a:pPr>
              <a:r>
                <a:rPr lang="zh-CN" altLang="en-US" sz="1400">
                  <a:blipFill>
                    <a:blip r:embed="rId3"/>
                    <a:stretch>
                      <a:fillRect r="-131523"/>
                    </a:stretch>
                  </a:blipFill>
                  <a:cs typeface="+mn-ea"/>
                  <a:sym typeface="+mn-lt"/>
                </a:rPr>
                <a:t>点击输入简要文字解说，</a:t>
              </a:r>
              <a:r>
                <a:rPr lang="zh-CN" altLang="en-US" sz="1400">
                  <a:blipFill>
                    <a:blip r:embed="rId3"/>
                    <a:stretch>
                      <a:fillRect r="-131523"/>
                    </a:stretch>
                  </a:blipFill>
                  <a:cs typeface="+mn-ea"/>
                  <a:sym typeface="+mn-lt"/>
                </a:rPr>
                <a:t>点击输入简要文字解说</a:t>
              </a:r>
              <a:r>
                <a:rPr lang="zh-CN" altLang="en-US" sz="1400">
                  <a:blipFill>
                    <a:blip r:embed="rId3"/>
                    <a:stretch>
                      <a:fillRect r="-131523"/>
                    </a:stretch>
                  </a:blipFill>
                  <a:cs typeface="+mn-ea"/>
                  <a:sym typeface="+mn-lt"/>
                </a:rPr>
                <a:t>，</a:t>
              </a:r>
              <a:endParaRPr lang="zh-CN" altLang="en-US" sz="1400">
                <a:blipFill>
                  <a:blip r:embed="rId3"/>
                  <a:stretch>
                    <a:fillRect r="-131523"/>
                  </a:stretch>
                </a:blipFill>
                <a:cs typeface="+mn-ea"/>
                <a:sym typeface="+mn-lt"/>
              </a:endParaRPr>
            </a:p>
          </p:txBody>
        </p:sp>
        <p:sp>
          <p:nvSpPr>
            <p:cNvPr id="8" name="Subtitle 2"/>
            <p:cNvSpPr txBox="1"/>
            <p:nvPr>
              <p:custDataLst>
                <p:tags r:id="rId9"/>
              </p:custDataLst>
            </p:nvPr>
          </p:nvSpPr>
          <p:spPr>
            <a:xfrm>
              <a:off x="715923" y="2632369"/>
              <a:ext cx="1717254"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2000" b="1">
                  <a:blipFill>
                    <a:blip r:embed="rId3"/>
                    <a:stretch>
                      <a:fillRect r="-131523"/>
                    </a:stretch>
                  </a:blipFill>
                  <a:cs typeface="+mn-ea"/>
                  <a:sym typeface="+mn-lt"/>
                </a:rPr>
                <a:t>单击添加标题</a:t>
              </a:r>
              <a:endParaRPr lang="id-ID" sz="2000" b="1" dirty="0">
                <a:blipFill>
                  <a:blip r:embed="rId3"/>
                  <a:stretch>
                    <a:fillRect r="-131523"/>
                  </a:stretch>
                </a:blipFill>
                <a:cs typeface="+mn-ea"/>
                <a:sym typeface="+mn-lt"/>
              </a:endParaRPr>
            </a:p>
          </p:txBody>
        </p:sp>
      </p:grpSp>
      <p:grpSp>
        <p:nvGrpSpPr>
          <p:cNvPr id="16" name="组合 15"/>
          <p:cNvGrpSpPr/>
          <p:nvPr>
            <p:custDataLst>
              <p:tags r:id="rId10"/>
            </p:custDataLst>
          </p:nvPr>
        </p:nvGrpSpPr>
        <p:grpSpPr>
          <a:xfrm>
            <a:off x="6095492" y="1745304"/>
            <a:ext cx="2334987" cy="4229100"/>
            <a:chOff x="553202" y="1877651"/>
            <a:chExt cx="2334987" cy="4229100"/>
          </a:xfrm>
        </p:grpSpPr>
        <p:sp>
          <p:nvSpPr>
            <p:cNvPr id="17" name="矩形: 圆角 16"/>
            <p:cNvSpPr/>
            <p:nvPr>
              <p:custDataLst>
                <p:tags r:id="rId11"/>
              </p:custDataLst>
            </p:nvPr>
          </p:nvSpPr>
          <p:spPr>
            <a:xfrm>
              <a:off x="553202" y="1877651"/>
              <a:ext cx="2334987" cy="4229100"/>
            </a:xfrm>
            <a:prstGeom prst="roundRect">
              <a:avLst>
                <a:gd name="adj" fmla="val 8374"/>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8" name="TextBox 21"/>
            <p:cNvSpPr txBox="1"/>
            <p:nvPr>
              <p:custDataLst>
                <p:tags r:id="rId12"/>
              </p:custDataLst>
            </p:nvPr>
          </p:nvSpPr>
          <p:spPr>
            <a:xfrm>
              <a:off x="796421" y="3172630"/>
              <a:ext cx="1797855" cy="1956435"/>
            </a:xfrm>
            <a:prstGeom prst="rect">
              <a:avLst/>
            </a:prstGeom>
            <a:noFill/>
          </p:spPr>
          <p:txBody>
            <a:bodyPr wrap="square" lIns="0" tIns="0" rIns="0" bIns="0" rtlCol="0">
              <a:spAutoFit/>
            </a:bodyPr>
            <a:lstStyle/>
            <a:p>
              <a:pPr algn="just">
                <a:lnSpc>
                  <a:spcPct val="130000"/>
                </a:lnSpc>
              </a:pPr>
              <a:r>
                <a:rPr lang="zh-CN" altLang="en-US" sz="1400">
                  <a:blipFill>
                    <a:blip r:embed="rId3"/>
                    <a:stretch>
                      <a:fillRect r="-131523"/>
                    </a:stretch>
                  </a:blipFill>
                  <a:cs typeface="+mn-ea"/>
                  <a:sym typeface="+mn-lt"/>
                </a:rPr>
                <a:t>点击输入简要文字解说，</a:t>
              </a:r>
              <a:r>
                <a:rPr lang="zh-CN" altLang="en-US" sz="1400">
                  <a:blipFill>
                    <a:blip r:embed="rId3"/>
                    <a:stretch>
                      <a:fillRect r="-131523"/>
                    </a:stretch>
                  </a:blipFill>
                  <a:cs typeface="+mn-ea"/>
                  <a:sym typeface="+mn-lt"/>
                </a:rPr>
                <a:t>点击输入简要文字解说点击输入简要文字解说点击输入简要文字解说</a:t>
              </a:r>
              <a:endParaRPr lang="zh-CN" altLang="en-US" sz="1400">
                <a:blipFill>
                  <a:blip r:embed="rId3"/>
                  <a:stretch>
                    <a:fillRect r="-131523"/>
                  </a:stretch>
                </a:blipFill>
                <a:cs typeface="+mn-ea"/>
                <a:sym typeface="+mn-lt"/>
              </a:endParaRPr>
            </a:p>
            <a:p>
              <a:pPr algn="just">
                <a:lnSpc>
                  <a:spcPct val="130000"/>
                </a:lnSpc>
              </a:pPr>
              <a:endParaRPr lang="en-US" altLang="zh-CN" sz="1400">
                <a:blipFill>
                  <a:blip r:embed="rId3"/>
                  <a:stretch>
                    <a:fillRect r="-131523"/>
                  </a:stretch>
                </a:blipFill>
                <a:cs typeface="+mn-ea"/>
                <a:sym typeface="+mn-lt"/>
              </a:endParaRPr>
            </a:p>
            <a:p>
              <a:pPr algn="just">
                <a:lnSpc>
                  <a:spcPct val="130000"/>
                </a:lnSpc>
              </a:pPr>
              <a:r>
                <a:rPr lang="zh-CN" altLang="en-US" sz="1400">
                  <a:blipFill>
                    <a:blip r:embed="rId3"/>
                    <a:stretch>
                      <a:fillRect r="-131523"/>
                    </a:stretch>
                  </a:blipFill>
                  <a:cs typeface="+mn-ea"/>
                  <a:sym typeface="+mn-lt"/>
                </a:rPr>
                <a:t>点击输入简要文字解说，</a:t>
              </a:r>
              <a:r>
                <a:rPr lang="zh-CN" altLang="en-US" sz="1400">
                  <a:blipFill>
                    <a:blip r:embed="rId3"/>
                    <a:stretch>
                      <a:fillRect r="-131523"/>
                    </a:stretch>
                  </a:blipFill>
                  <a:cs typeface="+mn-ea"/>
                  <a:sym typeface="+mn-lt"/>
                </a:rPr>
                <a:t>点击输入简要文字解说</a:t>
              </a:r>
              <a:endParaRPr lang="zh-CN" altLang="en-US" sz="1400">
                <a:blipFill>
                  <a:blip r:embed="rId3"/>
                  <a:stretch>
                    <a:fillRect r="-131523"/>
                  </a:stretch>
                </a:blipFill>
                <a:cs typeface="+mn-ea"/>
                <a:sym typeface="+mn-lt"/>
              </a:endParaRPr>
            </a:p>
          </p:txBody>
        </p:sp>
        <p:sp>
          <p:nvSpPr>
            <p:cNvPr id="20" name="Subtitle 2"/>
            <p:cNvSpPr txBox="1"/>
            <p:nvPr>
              <p:custDataLst>
                <p:tags r:id="rId13"/>
              </p:custDataLst>
            </p:nvPr>
          </p:nvSpPr>
          <p:spPr>
            <a:xfrm>
              <a:off x="715923" y="2632369"/>
              <a:ext cx="1717254"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zh-CN" altLang="en-US" sz="2000" b="1">
                  <a:blipFill>
                    <a:blip r:embed="rId3"/>
                    <a:stretch>
                      <a:fillRect r="-131523"/>
                    </a:stretch>
                  </a:blipFill>
                  <a:cs typeface="+mn-ea"/>
                  <a:sym typeface="+mn-lt"/>
                </a:rPr>
                <a:t>单击添加标题</a:t>
              </a:r>
              <a:endParaRPr lang="id-ID" sz="2000" b="1" dirty="0">
                <a:blipFill>
                  <a:blip r:embed="rId3"/>
                  <a:stretch>
                    <a:fillRect r="-131523"/>
                  </a:stretch>
                </a:blipFill>
                <a:cs typeface="+mn-ea"/>
                <a:sym typeface="+mn-lt"/>
              </a:endParaRPr>
            </a:p>
          </p:txBody>
        </p:sp>
      </p:grpSp>
      <p:pic>
        <p:nvPicPr>
          <p:cNvPr id="9" name="图片 8" descr="logo"/>
          <p:cNvPicPr>
            <a:picLocks noChangeAspect="1"/>
          </p:cNvPicPr>
          <p:nvPr/>
        </p:nvPicPr>
        <p:blipFill>
          <a:blip r:embed="rId14"/>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defRPr/>
                </a:pP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1" name="组合 60"/>
          <p:cNvGrpSpPr/>
          <p:nvPr>
            <p:custDataLst>
              <p:tags r:id="rId4"/>
            </p:custDataLst>
          </p:nvPr>
        </p:nvGrpSpPr>
        <p:grpSpPr>
          <a:xfrm>
            <a:off x="410463" y="1892968"/>
            <a:ext cx="11296817" cy="3915104"/>
            <a:chOff x="410463" y="1676400"/>
            <a:chExt cx="11296817" cy="3915104"/>
          </a:xfrm>
        </p:grpSpPr>
        <p:grpSp>
          <p:nvGrpSpPr>
            <p:cNvPr id="7" name="组合 6"/>
            <p:cNvGrpSpPr/>
            <p:nvPr/>
          </p:nvGrpSpPr>
          <p:grpSpPr>
            <a:xfrm>
              <a:off x="410463" y="1676400"/>
              <a:ext cx="11296817" cy="3915104"/>
              <a:chOff x="304800" y="2133602"/>
              <a:chExt cx="11296817" cy="3915104"/>
            </a:xfrm>
          </p:grpSpPr>
          <p:grpSp>
            <p:nvGrpSpPr>
              <p:cNvPr id="2" name="组合 1"/>
              <p:cNvGrpSpPr/>
              <p:nvPr/>
            </p:nvGrpSpPr>
            <p:grpSpPr>
              <a:xfrm>
                <a:off x="304800" y="2162508"/>
                <a:ext cx="2006971" cy="3886198"/>
                <a:chOff x="952353" y="2971800"/>
                <a:chExt cx="2210841" cy="4280962"/>
              </a:xfrm>
            </p:grpSpPr>
            <p:sp>
              <p:nvSpPr>
                <p:cNvPr id="75" name="矩形: 圆角 74"/>
                <p:cNvSpPr/>
                <p:nvPr>
                  <p:custDataLst>
                    <p:tags r:id="rId5"/>
                  </p:custDataLst>
                </p:nvPr>
              </p:nvSpPr>
              <p:spPr>
                <a:xfrm>
                  <a:off x="952353" y="2971800"/>
                  <a:ext cx="2210841" cy="4280962"/>
                </a:xfrm>
                <a:prstGeom prst="roundRect">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75000"/>
                        <a:lumOff val="25000"/>
                      </a:schemeClr>
                    </a:solidFill>
                    <a:latin typeface="+mj-ea"/>
                    <a:ea typeface="+mj-ea"/>
                    <a:cs typeface="OPPOSans R" panose="00020600040101010101" pitchFamily="18" charset="-122"/>
                  </a:endParaRPr>
                </a:p>
              </p:txBody>
            </p:sp>
            <p:grpSp>
              <p:nvGrpSpPr>
                <p:cNvPr id="76" name="组合 75"/>
                <p:cNvGrpSpPr/>
                <p:nvPr/>
              </p:nvGrpSpPr>
              <p:grpSpPr>
                <a:xfrm>
                  <a:off x="1293963" y="3388380"/>
                  <a:ext cx="1627652" cy="3033825"/>
                  <a:chOff x="1293963" y="3388380"/>
                  <a:chExt cx="1627652" cy="3033825"/>
                </a:xfrm>
              </p:grpSpPr>
              <p:grpSp>
                <p:nvGrpSpPr>
                  <p:cNvPr id="77" name="组合 76"/>
                  <p:cNvGrpSpPr/>
                  <p:nvPr/>
                </p:nvGrpSpPr>
                <p:grpSpPr>
                  <a:xfrm>
                    <a:off x="1293963" y="3388380"/>
                    <a:ext cx="1627652" cy="3033825"/>
                    <a:chOff x="666275" y="3104641"/>
                    <a:chExt cx="1627651" cy="3033825"/>
                  </a:xfrm>
                </p:grpSpPr>
                <p:sp>
                  <p:nvSpPr>
                    <p:cNvPr id="79" name="椭圆 78"/>
                    <p:cNvSpPr/>
                    <p:nvPr>
                      <p:custDataLst>
                        <p:tags r:id="rId6"/>
                      </p:custDataLst>
                    </p:nvPr>
                  </p:nvSpPr>
                  <p:spPr>
                    <a:xfrm rot="10800000" flipH="1" flipV="1">
                      <a:off x="691640" y="3104641"/>
                      <a:ext cx="663482" cy="673098"/>
                    </a:xfrm>
                    <a:prstGeom prst="ellipse">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blipFill>
                            <a:blip r:embed="rId3"/>
                            <a:stretch>
                              <a:fillRect r="-131523"/>
                            </a:stretch>
                          </a:blipFill>
                          <a:latin typeface="+mn-ea"/>
                          <a:cs typeface="OPPOSans R" panose="00020600040101010101" pitchFamily="18" charset="-122"/>
                        </a:rPr>
                        <a:t>1</a:t>
                      </a:r>
                      <a:endParaRPr lang="zh-CN" altLang="en-US" sz="2400" dirty="0">
                        <a:blipFill>
                          <a:blip r:embed="rId3"/>
                          <a:stretch>
                            <a:fillRect r="-131523"/>
                          </a:stretch>
                        </a:blipFill>
                        <a:latin typeface="+mn-ea"/>
                        <a:cs typeface="OPPOSans R" panose="00020600040101010101" pitchFamily="18" charset="-122"/>
                      </a:endParaRPr>
                    </a:p>
                  </p:txBody>
                </p:sp>
                <p:grpSp>
                  <p:nvGrpSpPr>
                    <p:cNvPr id="80" name="组合 79"/>
                    <p:cNvGrpSpPr/>
                    <p:nvPr/>
                  </p:nvGrpSpPr>
                  <p:grpSpPr>
                    <a:xfrm>
                      <a:off x="666275" y="4070778"/>
                      <a:ext cx="1627651" cy="2067688"/>
                      <a:chOff x="578323" y="3921837"/>
                      <a:chExt cx="1659055" cy="2067688"/>
                    </a:xfrm>
                  </p:grpSpPr>
                  <p:sp>
                    <p:nvSpPr>
                      <p:cNvPr id="81" name="文本框 47"/>
                      <p:cNvSpPr txBox="1"/>
                      <p:nvPr>
                        <p:custDataLst>
                          <p:tags r:id="rId7"/>
                        </p:custDataLst>
                      </p:nvPr>
                    </p:nvSpPr>
                    <p:spPr>
                      <a:xfrm>
                        <a:off x="578324" y="3921837"/>
                        <a:ext cx="1217458" cy="339041"/>
                      </a:xfrm>
                      <a:prstGeom prst="rect">
                        <a:avLst/>
                      </a:prstGeom>
                      <a:noFill/>
                    </p:spPr>
                    <p:txBody>
                      <a:bodyPr vert="horz" wrap="square" lIns="0" tIns="0" rIns="0" bIns="0" rtlCol="0">
                        <a:spAutoFit/>
                      </a:bodyPr>
                      <a:lstStyle>
                        <a:defPPr>
                          <a:defRPr lang="zh-CN"/>
                        </a:defPPr>
                        <a:lvl1pPr algn="just">
                          <a:defRPr>
                            <a:gradFill>
                              <a:gsLst>
                                <a:gs pos="100000">
                                  <a:schemeClr val="accent1">
                                    <a:alpha val="80000"/>
                                  </a:schemeClr>
                                </a:gs>
                                <a:gs pos="27000">
                                  <a:schemeClr val="accent2">
                                    <a:alpha val="90000"/>
                                  </a:schemeClr>
                                </a:gs>
                              </a:gsLst>
                              <a:path path="circle">
                                <a:fillToRect l="100000" t="100000"/>
                              </a:path>
                            </a:gradFill>
                            <a:latin typeface="+mj-ea"/>
                            <a:ea typeface="+mj-ea"/>
                          </a:defRPr>
                        </a:lvl1pPr>
                      </a:lstStyle>
                      <a:p>
                        <a:pPr algn="dist">
                          <a:lnSpc>
                            <a:spcPct val="100000"/>
                          </a:lnSpc>
                          <a:spcBef>
                            <a:spcPts val="0"/>
                          </a:spcBef>
                          <a:defRPr/>
                        </a:pPr>
                        <a:r>
                          <a:rPr lang="zh-CN" altLang="en-US" sz="2000" b="1">
                            <a:solidFill>
                              <a:schemeClr val="tx1">
                                <a:lumMod val="85000"/>
                                <a:lumOff val="15000"/>
                              </a:schemeClr>
                            </a:solidFill>
                            <a:cs typeface="+mn-ea"/>
                            <a:sym typeface="+mn-lt"/>
                          </a:rPr>
                          <a:t>添加标题</a:t>
                        </a:r>
                        <a:endParaRPr lang="id-ID" altLang="zh-CN" sz="2000" b="1" dirty="0">
                          <a:solidFill>
                            <a:schemeClr val="tx1">
                              <a:lumMod val="85000"/>
                              <a:lumOff val="15000"/>
                            </a:schemeClr>
                          </a:solidFill>
                          <a:cs typeface="+mn-ea"/>
                          <a:sym typeface="+mn-lt"/>
                        </a:endParaRPr>
                      </a:p>
                    </p:txBody>
                  </p:sp>
                  <p:sp>
                    <p:nvSpPr>
                      <p:cNvPr id="82" name="文本框 48"/>
                      <p:cNvSpPr txBox="1"/>
                      <p:nvPr>
                        <p:custDataLst>
                          <p:tags r:id="rId8"/>
                        </p:custDataLst>
                      </p:nvPr>
                    </p:nvSpPr>
                    <p:spPr>
                      <a:xfrm>
                        <a:off x="578323" y="4409279"/>
                        <a:ext cx="1659055" cy="1580246"/>
                      </a:xfrm>
                      <a:prstGeom prst="rect">
                        <a:avLst/>
                      </a:prstGeom>
                      <a:noFill/>
                    </p:spPr>
                    <p:txBody>
                      <a:bodyPr vert="horz" wrap="square" lIns="0" tIns="0" rIns="0" bIns="0" rtlCol="0">
                        <a:spAutoFit/>
                      </a:bodyPr>
                      <a:lstStyle>
                        <a:defPPr>
                          <a:defRPr lang="zh-CN"/>
                        </a:defPPr>
                        <a:lvl1pPr algn="just">
                          <a:lnSpc>
                            <a:spcPct val="130000"/>
                          </a:lnSpc>
                          <a:defRPr sz="120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zh-CN" altLang="en-US" sz="1400">
                            <a:solidFill>
                              <a:schemeClr val="tx1">
                                <a:lumMod val="85000"/>
                                <a:lumOff val="1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点击输入简要文字解说点击输入简要文字解说点击输入简要文字解说</a:t>
                        </a:r>
                        <a:endParaRPr lang="en-US" altLang="zh-CN" sz="1400">
                          <a:solidFill>
                            <a:schemeClr val="tx1">
                              <a:lumMod val="85000"/>
                              <a:lumOff val="15000"/>
                            </a:schemeClr>
                          </a:solidFill>
                          <a:cs typeface="+mn-ea"/>
                          <a:sym typeface="+mn-lt"/>
                        </a:endParaRPr>
                      </a:p>
                    </p:txBody>
                  </p:sp>
                </p:grpSp>
              </p:grpSp>
              <p:sp>
                <p:nvSpPr>
                  <p:cNvPr id="78" name="箭头: V 形 77"/>
                  <p:cNvSpPr/>
                  <p:nvPr>
                    <p:custDataLst>
                      <p:tags r:id="rId9"/>
                    </p:custDataLst>
                  </p:nvPr>
                </p:nvSpPr>
                <p:spPr>
                  <a:xfrm>
                    <a:off x="2488377" y="3581368"/>
                    <a:ext cx="312235" cy="312234"/>
                  </a:xfrm>
                  <a:prstGeom prst="chevron">
                    <a:avLst/>
                  </a:prstGeom>
                  <a:solidFill>
                    <a:srgbClr val="AF222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blipFill>
                        <a:blip r:embed="rId3"/>
                        <a:stretch>
                          <a:fillRect r="-131523"/>
                        </a:stretch>
                      </a:blipFill>
                    </a:endParaRPr>
                  </a:p>
                </p:txBody>
              </p:sp>
            </p:grpSp>
          </p:grpSp>
          <p:grpSp>
            <p:nvGrpSpPr>
              <p:cNvPr id="18" name="组合 17"/>
              <p:cNvGrpSpPr/>
              <p:nvPr/>
            </p:nvGrpSpPr>
            <p:grpSpPr>
              <a:xfrm>
                <a:off x="2627261" y="2162507"/>
                <a:ext cx="2006971" cy="3886198"/>
                <a:chOff x="952353" y="2971800"/>
                <a:chExt cx="2210841" cy="4280962"/>
              </a:xfrm>
            </p:grpSpPr>
            <p:sp>
              <p:nvSpPr>
                <p:cNvPr id="35" name="矩形: 圆角 34"/>
                <p:cNvSpPr/>
                <p:nvPr>
                  <p:custDataLst>
                    <p:tags r:id="rId10"/>
                  </p:custDataLst>
                </p:nvPr>
              </p:nvSpPr>
              <p:spPr>
                <a:xfrm>
                  <a:off x="952353" y="2971800"/>
                  <a:ext cx="2210841" cy="4280962"/>
                </a:xfrm>
                <a:prstGeom prst="roundRect">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75000"/>
                        <a:lumOff val="25000"/>
                      </a:schemeClr>
                    </a:solidFill>
                    <a:latin typeface="+mj-ea"/>
                    <a:ea typeface="+mj-ea"/>
                    <a:cs typeface="OPPOSans R" panose="00020600040101010101" pitchFamily="18" charset="-122"/>
                  </a:endParaRPr>
                </a:p>
              </p:txBody>
            </p:sp>
            <p:grpSp>
              <p:nvGrpSpPr>
                <p:cNvPr id="49" name="组合 48"/>
                <p:cNvGrpSpPr/>
                <p:nvPr/>
              </p:nvGrpSpPr>
              <p:grpSpPr>
                <a:xfrm>
                  <a:off x="1293963" y="3388380"/>
                  <a:ext cx="1627652" cy="2574529"/>
                  <a:chOff x="1293963" y="3388380"/>
                  <a:chExt cx="1627652" cy="2574529"/>
                </a:xfrm>
              </p:grpSpPr>
              <p:grpSp>
                <p:nvGrpSpPr>
                  <p:cNvPr id="50" name="组合 49"/>
                  <p:cNvGrpSpPr/>
                  <p:nvPr/>
                </p:nvGrpSpPr>
                <p:grpSpPr>
                  <a:xfrm>
                    <a:off x="1293963" y="3388380"/>
                    <a:ext cx="1627652" cy="2574529"/>
                    <a:chOff x="666275" y="3104641"/>
                    <a:chExt cx="1627651" cy="2574529"/>
                  </a:xfrm>
                </p:grpSpPr>
                <p:sp>
                  <p:nvSpPr>
                    <p:cNvPr id="62" name="椭圆 61"/>
                    <p:cNvSpPr/>
                    <p:nvPr>
                      <p:custDataLst>
                        <p:tags r:id="rId11"/>
                      </p:custDataLst>
                    </p:nvPr>
                  </p:nvSpPr>
                  <p:spPr>
                    <a:xfrm rot="10800000" flipH="1" flipV="1">
                      <a:off x="691640" y="3104641"/>
                      <a:ext cx="663482" cy="673098"/>
                    </a:xfrm>
                    <a:prstGeom prst="ellipse">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blipFill>
                            <a:blip r:embed="rId3"/>
                            <a:stretch>
                              <a:fillRect r="-131523"/>
                            </a:stretch>
                          </a:blipFill>
                          <a:latin typeface="+mn-ea"/>
                          <a:cs typeface="OPPOSans R" panose="00020600040101010101" pitchFamily="18" charset="-122"/>
                        </a:rPr>
                        <a:t>2</a:t>
                      </a:r>
                      <a:endParaRPr lang="zh-CN" altLang="en-US" sz="2400" dirty="0">
                        <a:blipFill>
                          <a:blip r:embed="rId3"/>
                          <a:stretch>
                            <a:fillRect r="-131523"/>
                          </a:stretch>
                        </a:blipFill>
                        <a:latin typeface="+mn-ea"/>
                        <a:cs typeface="OPPOSans R" panose="00020600040101010101" pitchFamily="18" charset="-122"/>
                      </a:endParaRPr>
                    </a:p>
                  </p:txBody>
                </p:sp>
                <p:grpSp>
                  <p:nvGrpSpPr>
                    <p:cNvPr id="64" name="组合 63"/>
                    <p:cNvGrpSpPr/>
                    <p:nvPr/>
                  </p:nvGrpSpPr>
                  <p:grpSpPr>
                    <a:xfrm>
                      <a:off x="666275" y="4070778"/>
                      <a:ext cx="1627651" cy="1608392"/>
                      <a:chOff x="578323" y="3921837"/>
                      <a:chExt cx="1659055" cy="1608392"/>
                    </a:xfrm>
                  </p:grpSpPr>
                  <p:sp>
                    <p:nvSpPr>
                      <p:cNvPr id="65" name="文本框 47"/>
                      <p:cNvSpPr txBox="1"/>
                      <p:nvPr>
                        <p:custDataLst>
                          <p:tags r:id="rId12"/>
                        </p:custDataLst>
                      </p:nvPr>
                    </p:nvSpPr>
                    <p:spPr>
                      <a:xfrm>
                        <a:off x="578324" y="3921837"/>
                        <a:ext cx="1217458" cy="339041"/>
                      </a:xfrm>
                      <a:prstGeom prst="rect">
                        <a:avLst/>
                      </a:prstGeom>
                      <a:noFill/>
                    </p:spPr>
                    <p:txBody>
                      <a:bodyPr vert="horz" wrap="square" lIns="0" tIns="0" rIns="0" bIns="0" rtlCol="0">
                        <a:spAutoFit/>
                      </a:bodyPr>
                      <a:lstStyle>
                        <a:defPPr>
                          <a:defRPr lang="zh-CN"/>
                        </a:defPPr>
                        <a:lvl1pPr algn="just">
                          <a:defRPr>
                            <a:gradFill>
                              <a:gsLst>
                                <a:gs pos="100000">
                                  <a:schemeClr val="accent1">
                                    <a:alpha val="80000"/>
                                  </a:schemeClr>
                                </a:gs>
                                <a:gs pos="27000">
                                  <a:schemeClr val="accent2">
                                    <a:alpha val="90000"/>
                                  </a:schemeClr>
                                </a:gs>
                              </a:gsLst>
                              <a:path path="circle">
                                <a:fillToRect l="100000" t="100000"/>
                              </a:path>
                            </a:gradFill>
                            <a:latin typeface="+mj-ea"/>
                            <a:ea typeface="+mj-ea"/>
                          </a:defRPr>
                        </a:lvl1pPr>
                      </a:lstStyle>
                      <a:p>
                        <a:pPr algn="dist">
                          <a:lnSpc>
                            <a:spcPct val="100000"/>
                          </a:lnSpc>
                          <a:spcBef>
                            <a:spcPts val="0"/>
                          </a:spcBef>
                          <a:defRPr/>
                        </a:pPr>
                        <a:r>
                          <a:rPr lang="zh-CN" altLang="en-US" sz="2000" b="1">
                            <a:solidFill>
                              <a:schemeClr val="tx1">
                                <a:lumMod val="85000"/>
                                <a:lumOff val="15000"/>
                              </a:schemeClr>
                            </a:solidFill>
                            <a:cs typeface="+mn-ea"/>
                            <a:sym typeface="+mn-lt"/>
                          </a:rPr>
                          <a:t>添加标题</a:t>
                        </a:r>
                        <a:endParaRPr lang="id-ID" altLang="zh-CN" sz="2000" b="1" dirty="0">
                          <a:solidFill>
                            <a:schemeClr val="tx1">
                              <a:lumMod val="85000"/>
                              <a:lumOff val="15000"/>
                            </a:schemeClr>
                          </a:solidFill>
                          <a:cs typeface="+mn-ea"/>
                          <a:sym typeface="+mn-lt"/>
                        </a:endParaRPr>
                      </a:p>
                    </p:txBody>
                  </p:sp>
                  <p:sp>
                    <p:nvSpPr>
                      <p:cNvPr id="74" name="文本框 48"/>
                      <p:cNvSpPr txBox="1"/>
                      <p:nvPr>
                        <p:custDataLst>
                          <p:tags r:id="rId13"/>
                        </p:custDataLst>
                      </p:nvPr>
                    </p:nvSpPr>
                    <p:spPr>
                      <a:xfrm>
                        <a:off x="578323" y="4409279"/>
                        <a:ext cx="1659055" cy="1120950"/>
                      </a:xfrm>
                      <a:prstGeom prst="rect">
                        <a:avLst/>
                      </a:prstGeom>
                      <a:noFill/>
                    </p:spPr>
                    <p:txBody>
                      <a:bodyPr vert="horz" wrap="square" lIns="0" tIns="0" rIns="0" bIns="0" rtlCol="0">
                        <a:spAutoFit/>
                      </a:bodyPr>
                      <a:lstStyle>
                        <a:defPPr>
                          <a:defRPr lang="zh-CN"/>
                        </a:defPPr>
                        <a:lvl1pPr algn="just">
                          <a:lnSpc>
                            <a:spcPct val="130000"/>
                          </a:lnSpc>
                          <a:defRPr sz="120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zh-CN" altLang="en-US" sz="1400">
                            <a:solidFill>
                              <a:schemeClr val="tx1">
                                <a:lumMod val="85000"/>
                                <a:lumOff val="15000"/>
                              </a:schemeClr>
                            </a:solidFill>
                            <a:cs typeface="+mn-ea"/>
                            <a:sym typeface="+mn-lt"/>
                          </a:rPr>
                          <a:t>点击输入简要文字解说，点击输入简要文字解说点击输入简要文字解说点击输入简要文字解说</a:t>
                        </a:r>
                        <a:endParaRPr lang="en-US" altLang="zh-CN" sz="1400">
                          <a:solidFill>
                            <a:schemeClr val="tx1">
                              <a:lumMod val="85000"/>
                              <a:lumOff val="15000"/>
                            </a:schemeClr>
                          </a:solidFill>
                          <a:cs typeface="+mn-ea"/>
                          <a:sym typeface="+mn-lt"/>
                        </a:endParaRPr>
                      </a:p>
                    </p:txBody>
                  </p:sp>
                </p:grpSp>
              </p:grpSp>
              <p:sp>
                <p:nvSpPr>
                  <p:cNvPr id="51" name="箭头: V 形 50"/>
                  <p:cNvSpPr/>
                  <p:nvPr>
                    <p:custDataLst>
                      <p:tags r:id="rId14"/>
                    </p:custDataLst>
                  </p:nvPr>
                </p:nvSpPr>
                <p:spPr>
                  <a:xfrm>
                    <a:off x="2488377" y="3581368"/>
                    <a:ext cx="312235" cy="312234"/>
                  </a:xfrm>
                  <a:prstGeom prst="chevron">
                    <a:avLst/>
                  </a:prstGeom>
                  <a:solidFill>
                    <a:srgbClr val="AF222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blipFill>
                        <a:blip r:embed="rId3"/>
                        <a:stretch>
                          <a:fillRect r="-131523"/>
                        </a:stretch>
                      </a:blipFill>
                    </a:endParaRPr>
                  </a:p>
                </p:txBody>
              </p:sp>
            </p:grpSp>
          </p:grpSp>
          <p:grpSp>
            <p:nvGrpSpPr>
              <p:cNvPr id="20" name="组合 19"/>
              <p:cNvGrpSpPr/>
              <p:nvPr/>
            </p:nvGrpSpPr>
            <p:grpSpPr>
              <a:xfrm>
                <a:off x="4949722" y="2133604"/>
                <a:ext cx="2006971" cy="3886198"/>
                <a:chOff x="952353" y="2971800"/>
                <a:chExt cx="2210841" cy="4280962"/>
              </a:xfrm>
            </p:grpSpPr>
            <p:sp>
              <p:nvSpPr>
                <p:cNvPr id="22" name="矩形: 圆角 21"/>
                <p:cNvSpPr/>
                <p:nvPr>
                  <p:custDataLst>
                    <p:tags r:id="rId15"/>
                  </p:custDataLst>
                </p:nvPr>
              </p:nvSpPr>
              <p:spPr>
                <a:xfrm>
                  <a:off x="952353" y="2971800"/>
                  <a:ext cx="2210841" cy="4280962"/>
                </a:xfrm>
                <a:prstGeom prst="roundRect">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75000"/>
                        <a:lumOff val="25000"/>
                      </a:schemeClr>
                    </a:solidFill>
                    <a:latin typeface="+mj-ea"/>
                    <a:ea typeface="+mj-ea"/>
                    <a:cs typeface="OPPOSans R" panose="00020600040101010101" pitchFamily="18" charset="-122"/>
                  </a:endParaRPr>
                </a:p>
              </p:txBody>
            </p:sp>
            <p:grpSp>
              <p:nvGrpSpPr>
                <p:cNvPr id="23" name="组合 22"/>
                <p:cNvGrpSpPr/>
                <p:nvPr/>
              </p:nvGrpSpPr>
              <p:grpSpPr>
                <a:xfrm>
                  <a:off x="1293963" y="3388380"/>
                  <a:ext cx="1627652" cy="2574529"/>
                  <a:chOff x="1293963" y="3388380"/>
                  <a:chExt cx="1627652" cy="2574529"/>
                </a:xfrm>
              </p:grpSpPr>
              <p:grpSp>
                <p:nvGrpSpPr>
                  <p:cNvPr id="24" name="组合 23"/>
                  <p:cNvGrpSpPr/>
                  <p:nvPr/>
                </p:nvGrpSpPr>
                <p:grpSpPr>
                  <a:xfrm>
                    <a:off x="1293963" y="3388380"/>
                    <a:ext cx="1627652" cy="2574529"/>
                    <a:chOff x="666275" y="3104641"/>
                    <a:chExt cx="1627651" cy="2574529"/>
                  </a:xfrm>
                </p:grpSpPr>
                <p:sp>
                  <p:nvSpPr>
                    <p:cNvPr id="26" name="椭圆 25"/>
                    <p:cNvSpPr/>
                    <p:nvPr>
                      <p:custDataLst>
                        <p:tags r:id="rId16"/>
                      </p:custDataLst>
                    </p:nvPr>
                  </p:nvSpPr>
                  <p:spPr>
                    <a:xfrm rot="10800000" flipH="1" flipV="1">
                      <a:off x="691640" y="3104641"/>
                      <a:ext cx="663482" cy="673098"/>
                    </a:xfrm>
                    <a:prstGeom prst="ellipse">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blipFill>
                            <a:blip r:embed="rId3"/>
                            <a:stretch>
                              <a:fillRect r="-131523"/>
                            </a:stretch>
                          </a:blipFill>
                          <a:latin typeface="+mn-ea"/>
                          <a:cs typeface="OPPOSans R" panose="00020600040101010101" pitchFamily="18" charset="-122"/>
                        </a:rPr>
                        <a:t>3</a:t>
                      </a:r>
                      <a:endParaRPr lang="zh-CN" altLang="en-US" sz="2400" dirty="0">
                        <a:blipFill>
                          <a:blip r:embed="rId3"/>
                          <a:stretch>
                            <a:fillRect r="-131523"/>
                          </a:stretch>
                        </a:blipFill>
                        <a:latin typeface="+mn-ea"/>
                        <a:cs typeface="OPPOSans R" panose="00020600040101010101" pitchFamily="18" charset="-122"/>
                      </a:endParaRPr>
                    </a:p>
                  </p:txBody>
                </p:sp>
                <p:grpSp>
                  <p:nvGrpSpPr>
                    <p:cNvPr id="27" name="组合 26"/>
                    <p:cNvGrpSpPr/>
                    <p:nvPr/>
                  </p:nvGrpSpPr>
                  <p:grpSpPr>
                    <a:xfrm>
                      <a:off x="666275" y="4070778"/>
                      <a:ext cx="1627651" cy="1608392"/>
                      <a:chOff x="578323" y="3921837"/>
                      <a:chExt cx="1659055" cy="1608392"/>
                    </a:xfrm>
                  </p:grpSpPr>
                  <p:sp>
                    <p:nvSpPr>
                      <p:cNvPr id="28" name="文本框 47"/>
                      <p:cNvSpPr txBox="1"/>
                      <p:nvPr>
                        <p:custDataLst>
                          <p:tags r:id="rId17"/>
                        </p:custDataLst>
                      </p:nvPr>
                    </p:nvSpPr>
                    <p:spPr>
                      <a:xfrm>
                        <a:off x="578324" y="3921837"/>
                        <a:ext cx="1217458" cy="339041"/>
                      </a:xfrm>
                      <a:prstGeom prst="rect">
                        <a:avLst/>
                      </a:prstGeom>
                      <a:noFill/>
                    </p:spPr>
                    <p:txBody>
                      <a:bodyPr vert="horz" wrap="square" lIns="0" tIns="0" rIns="0" bIns="0" rtlCol="0">
                        <a:spAutoFit/>
                      </a:bodyPr>
                      <a:lstStyle>
                        <a:defPPr>
                          <a:defRPr lang="zh-CN"/>
                        </a:defPPr>
                        <a:lvl1pPr algn="just">
                          <a:defRPr>
                            <a:gradFill>
                              <a:gsLst>
                                <a:gs pos="100000">
                                  <a:schemeClr val="accent1">
                                    <a:alpha val="80000"/>
                                  </a:schemeClr>
                                </a:gs>
                                <a:gs pos="27000">
                                  <a:schemeClr val="accent2">
                                    <a:alpha val="90000"/>
                                  </a:schemeClr>
                                </a:gs>
                              </a:gsLst>
                              <a:path path="circle">
                                <a:fillToRect l="100000" t="100000"/>
                              </a:path>
                            </a:gradFill>
                            <a:latin typeface="+mj-ea"/>
                            <a:ea typeface="+mj-ea"/>
                          </a:defRPr>
                        </a:lvl1pPr>
                      </a:lstStyle>
                      <a:p>
                        <a:pPr algn="dist">
                          <a:lnSpc>
                            <a:spcPct val="100000"/>
                          </a:lnSpc>
                          <a:spcBef>
                            <a:spcPts val="0"/>
                          </a:spcBef>
                          <a:defRPr/>
                        </a:pPr>
                        <a:r>
                          <a:rPr lang="zh-CN" altLang="en-US" sz="2000" b="1">
                            <a:solidFill>
                              <a:schemeClr val="tx1">
                                <a:lumMod val="85000"/>
                                <a:lumOff val="15000"/>
                              </a:schemeClr>
                            </a:solidFill>
                            <a:cs typeface="+mn-ea"/>
                            <a:sym typeface="+mn-lt"/>
                          </a:rPr>
                          <a:t>添加标题</a:t>
                        </a:r>
                        <a:endParaRPr lang="id-ID" altLang="zh-CN" sz="2000" b="1" dirty="0">
                          <a:solidFill>
                            <a:schemeClr val="tx1">
                              <a:lumMod val="85000"/>
                              <a:lumOff val="15000"/>
                            </a:schemeClr>
                          </a:solidFill>
                          <a:cs typeface="+mn-ea"/>
                          <a:sym typeface="+mn-lt"/>
                        </a:endParaRPr>
                      </a:p>
                    </p:txBody>
                  </p:sp>
                  <p:sp>
                    <p:nvSpPr>
                      <p:cNvPr id="34" name="文本框 48"/>
                      <p:cNvSpPr txBox="1"/>
                      <p:nvPr>
                        <p:custDataLst>
                          <p:tags r:id="rId18"/>
                        </p:custDataLst>
                      </p:nvPr>
                    </p:nvSpPr>
                    <p:spPr>
                      <a:xfrm>
                        <a:off x="578323" y="4409279"/>
                        <a:ext cx="1659055" cy="1120950"/>
                      </a:xfrm>
                      <a:prstGeom prst="rect">
                        <a:avLst/>
                      </a:prstGeom>
                      <a:noFill/>
                    </p:spPr>
                    <p:txBody>
                      <a:bodyPr vert="horz" wrap="square" lIns="0" tIns="0" rIns="0" bIns="0" rtlCol="0">
                        <a:spAutoFit/>
                      </a:bodyPr>
                      <a:lstStyle>
                        <a:defPPr>
                          <a:defRPr lang="zh-CN"/>
                        </a:defPPr>
                        <a:lvl1pPr algn="just">
                          <a:lnSpc>
                            <a:spcPct val="130000"/>
                          </a:lnSpc>
                          <a:defRPr sz="120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zh-CN" altLang="en-US" sz="1400">
                            <a:solidFill>
                              <a:schemeClr val="tx1">
                                <a:lumMod val="85000"/>
                                <a:lumOff val="15000"/>
                              </a:schemeClr>
                            </a:solidFill>
                            <a:cs typeface="+mn-ea"/>
                            <a:sym typeface="+mn-lt"/>
                          </a:rPr>
                          <a:t>点击输入简要文字解说，点击输入简要文字解说点击输入简要文字解说点击输入简要文字解说</a:t>
                        </a:r>
                        <a:endParaRPr lang="en-US" altLang="zh-CN" sz="1400">
                          <a:solidFill>
                            <a:schemeClr val="tx1">
                              <a:lumMod val="85000"/>
                              <a:lumOff val="15000"/>
                            </a:schemeClr>
                          </a:solidFill>
                          <a:cs typeface="+mn-ea"/>
                          <a:sym typeface="+mn-lt"/>
                        </a:endParaRPr>
                      </a:p>
                    </p:txBody>
                  </p:sp>
                </p:grpSp>
              </p:grpSp>
              <p:sp>
                <p:nvSpPr>
                  <p:cNvPr id="25" name="箭头: V 形 24"/>
                  <p:cNvSpPr/>
                  <p:nvPr>
                    <p:custDataLst>
                      <p:tags r:id="rId19"/>
                    </p:custDataLst>
                  </p:nvPr>
                </p:nvSpPr>
                <p:spPr>
                  <a:xfrm>
                    <a:off x="2488377" y="3581368"/>
                    <a:ext cx="312235" cy="312234"/>
                  </a:xfrm>
                  <a:prstGeom prst="chevron">
                    <a:avLst/>
                  </a:prstGeom>
                  <a:solidFill>
                    <a:srgbClr val="AF222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blipFill>
                        <a:blip r:embed="rId3"/>
                        <a:stretch>
                          <a:fillRect r="-131523"/>
                        </a:stretch>
                      </a:blipFill>
                    </a:endParaRPr>
                  </a:p>
                </p:txBody>
              </p:sp>
            </p:grpSp>
          </p:grpSp>
          <p:grpSp>
            <p:nvGrpSpPr>
              <p:cNvPr id="29" name="组合 28"/>
              <p:cNvGrpSpPr/>
              <p:nvPr/>
            </p:nvGrpSpPr>
            <p:grpSpPr>
              <a:xfrm>
                <a:off x="7272183" y="2133603"/>
                <a:ext cx="2006971" cy="3886198"/>
                <a:chOff x="952353" y="2971800"/>
                <a:chExt cx="2210841" cy="4280962"/>
              </a:xfrm>
            </p:grpSpPr>
            <p:sp>
              <p:nvSpPr>
                <p:cNvPr id="30" name="矩形: 圆角 29"/>
                <p:cNvSpPr/>
                <p:nvPr>
                  <p:custDataLst>
                    <p:tags r:id="rId20"/>
                  </p:custDataLst>
                </p:nvPr>
              </p:nvSpPr>
              <p:spPr>
                <a:xfrm>
                  <a:off x="952353" y="2971800"/>
                  <a:ext cx="2210841" cy="4280962"/>
                </a:xfrm>
                <a:prstGeom prst="roundRect">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75000"/>
                        <a:lumOff val="25000"/>
                      </a:schemeClr>
                    </a:solidFill>
                    <a:latin typeface="+mj-ea"/>
                    <a:ea typeface="+mj-ea"/>
                    <a:cs typeface="OPPOSans R" panose="00020600040101010101" pitchFamily="18" charset="-122"/>
                  </a:endParaRPr>
                </a:p>
              </p:txBody>
            </p:sp>
            <p:grpSp>
              <p:nvGrpSpPr>
                <p:cNvPr id="31" name="组合 30"/>
                <p:cNvGrpSpPr/>
                <p:nvPr/>
              </p:nvGrpSpPr>
              <p:grpSpPr>
                <a:xfrm>
                  <a:off x="1293963" y="3388381"/>
                  <a:ext cx="1627652" cy="2574528"/>
                  <a:chOff x="1293963" y="3388381"/>
                  <a:chExt cx="1627652" cy="2574528"/>
                </a:xfrm>
              </p:grpSpPr>
              <p:grpSp>
                <p:nvGrpSpPr>
                  <p:cNvPr id="32" name="组合 31"/>
                  <p:cNvGrpSpPr/>
                  <p:nvPr/>
                </p:nvGrpSpPr>
                <p:grpSpPr>
                  <a:xfrm>
                    <a:off x="1293963" y="3388381"/>
                    <a:ext cx="1627652" cy="2574528"/>
                    <a:chOff x="666275" y="3104642"/>
                    <a:chExt cx="1627651" cy="2574528"/>
                  </a:xfrm>
                </p:grpSpPr>
                <p:sp>
                  <p:nvSpPr>
                    <p:cNvPr id="19" name="椭圆 18"/>
                    <p:cNvSpPr/>
                    <p:nvPr>
                      <p:custDataLst>
                        <p:tags r:id="rId21"/>
                      </p:custDataLst>
                    </p:nvPr>
                  </p:nvSpPr>
                  <p:spPr>
                    <a:xfrm rot="10800000" flipH="1" flipV="1">
                      <a:off x="691640" y="3104642"/>
                      <a:ext cx="663482" cy="673098"/>
                    </a:xfrm>
                    <a:prstGeom prst="ellipse">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blipFill>
                            <a:blip r:embed="rId3"/>
                            <a:stretch>
                              <a:fillRect r="-131523"/>
                            </a:stretch>
                          </a:blipFill>
                          <a:latin typeface="+mn-ea"/>
                          <a:cs typeface="OPPOSans R" panose="00020600040101010101" pitchFamily="18" charset="-122"/>
                        </a:rPr>
                        <a:t>4</a:t>
                      </a:r>
                      <a:endParaRPr lang="zh-CN" altLang="en-US" sz="2400" dirty="0">
                        <a:blipFill>
                          <a:blip r:embed="rId3"/>
                          <a:stretch>
                            <a:fillRect r="-131523"/>
                          </a:stretch>
                        </a:blipFill>
                        <a:latin typeface="+mn-ea"/>
                        <a:cs typeface="OPPOSans R" panose="00020600040101010101" pitchFamily="18" charset="-122"/>
                      </a:endParaRPr>
                    </a:p>
                  </p:txBody>
                </p:sp>
                <p:grpSp>
                  <p:nvGrpSpPr>
                    <p:cNvPr id="21" name="组合 20"/>
                    <p:cNvGrpSpPr/>
                    <p:nvPr/>
                  </p:nvGrpSpPr>
                  <p:grpSpPr>
                    <a:xfrm>
                      <a:off x="666275" y="4070778"/>
                      <a:ext cx="1627651" cy="1608392"/>
                      <a:chOff x="578323" y="3921837"/>
                      <a:chExt cx="1659055" cy="1608392"/>
                    </a:xfrm>
                  </p:grpSpPr>
                  <p:sp>
                    <p:nvSpPr>
                      <p:cNvPr id="41" name="文本框 47"/>
                      <p:cNvSpPr txBox="1"/>
                      <p:nvPr>
                        <p:custDataLst>
                          <p:tags r:id="rId22"/>
                        </p:custDataLst>
                      </p:nvPr>
                    </p:nvSpPr>
                    <p:spPr>
                      <a:xfrm>
                        <a:off x="578324" y="3921837"/>
                        <a:ext cx="1217458" cy="339041"/>
                      </a:xfrm>
                      <a:prstGeom prst="rect">
                        <a:avLst/>
                      </a:prstGeom>
                      <a:noFill/>
                    </p:spPr>
                    <p:txBody>
                      <a:bodyPr vert="horz" wrap="square" lIns="0" tIns="0" rIns="0" bIns="0" rtlCol="0">
                        <a:spAutoFit/>
                      </a:bodyPr>
                      <a:lstStyle>
                        <a:defPPr>
                          <a:defRPr lang="zh-CN"/>
                        </a:defPPr>
                        <a:lvl1pPr algn="just">
                          <a:defRPr>
                            <a:gradFill>
                              <a:gsLst>
                                <a:gs pos="100000">
                                  <a:schemeClr val="accent1">
                                    <a:alpha val="80000"/>
                                  </a:schemeClr>
                                </a:gs>
                                <a:gs pos="27000">
                                  <a:schemeClr val="accent2">
                                    <a:alpha val="90000"/>
                                  </a:schemeClr>
                                </a:gs>
                              </a:gsLst>
                              <a:path path="circle">
                                <a:fillToRect l="100000" t="100000"/>
                              </a:path>
                            </a:gradFill>
                            <a:latin typeface="+mj-ea"/>
                            <a:ea typeface="+mj-ea"/>
                          </a:defRPr>
                        </a:lvl1pPr>
                      </a:lstStyle>
                      <a:p>
                        <a:pPr algn="dist">
                          <a:lnSpc>
                            <a:spcPct val="100000"/>
                          </a:lnSpc>
                          <a:spcBef>
                            <a:spcPts val="0"/>
                          </a:spcBef>
                          <a:defRPr/>
                        </a:pPr>
                        <a:r>
                          <a:rPr lang="zh-CN" altLang="en-US" sz="2000" b="1">
                            <a:solidFill>
                              <a:schemeClr val="tx1">
                                <a:lumMod val="85000"/>
                                <a:lumOff val="15000"/>
                              </a:schemeClr>
                            </a:solidFill>
                            <a:cs typeface="+mn-ea"/>
                            <a:sym typeface="+mn-lt"/>
                          </a:rPr>
                          <a:t>添加标题</a:t>
                        </a:r>
                        <a:endParaRPr lang="id-ID" altLang="zh-CN" sz="2000" b="1" dirty="0">
                          <a:solidFill>
                            <a:schemeClr val="tx1">
                              <a:lumMod val="85000"/>
                              <a:lumOff val="15000"/>
                            </a:schemeClr>
                          </a:solidFill>
                          <a:cs typeface="+mn-ea"/>
                          <a:sym typeface="+mn-lt"/>
                        </a:endParaRPr>
                      </a:p>
                    </p:txBody>
                  </p:sp>
                  <p:sp>
                    <p:nvSpPr>
                      <p:cNvPr id="42" name="文本框 48"/>
                      <p:cNvSpPr txBox="1"/>
                      <p:nvPr>
                        <p:custDataLst>
                          <p:tags r:id="rId23"/>
                        </p:custDataLst>
                      </p:nvPr>
                    </p:nvSpPr>
                    <p:spPr>
                      <a:xfrm>
                        <a:off x="578323" y="4409279"/>
                        <a:ext cx="1659055" cy="1120950"/>
                      </a:xfrm>
                      <a:prstGeom prst="rect">
                        <a:avLst/>
                      </a:prstGeom>
                      <a:noFill/>
                    </p:spPr>
                    <p:txBody>
                      <a:bodyPr vert="horz" wrap="square" lIns="0" tIns="0" rIns="0" bIns="0" rtlCol="0">
                        <a:spAutoFit/>
                      </a:bodyPr>
                      <a:lstStyle>
                        <a:defPPr>
                          <a:defRPr lang="zh-CN"/>
                        </a:defPPr>
                        <a:lvl1pPr algn="just">
                          <a:lnSpc>
                            <a:spcPct val="130000"/>
                          </a:lnSpc>
                          <a:defRPr sz="120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zh-CN" altLang="en-US" sz="1400">
                            <a:solidFill>
                              <a:schemeClr val="tx1">
                                <a:lumMod val="85000"/>
                                <a:lumOff val="15000"/>
                              </a:schemeClr>
                            </a:solidFill>
                            <a:cs typeface="+mn-ea"/>
                            <a:sym typeface="+mn-lt"/>
                          </a:rPr>
                          <a:t>点击输入简要文字解说，点击输入简要文字解说点击输入简要文字解说点击输入简要文字解说</a:t>
                        </a:r>
                        <a:endParaRPr lang="en-US" altLang="zh-CN" sz="1400">
                          <a:solidFill>
                            <a:schemeClr val="tx1">
                              <a:lumMod val="85000"/>
                              <a:lumOff val="15000"/>
                            </a:schemeClr>
                          </a:solidFill>
                          <a:cs typeface="+mn-ea"/>
                          <a:sym typeface="+mn-lt"/>
                        </a:endParaRPr>
                      </a:p>
                    </p:txBody>
                  </p:sp>
                </p:grpSp>
              </p:grpSp>
              <p:sp>
                <p:nvSpPr>
                  <p:cNvPr id="33" name="箭头: V 形 32"/>
                  <p:cNvSpPr/>
                  <p:nvPr>
                    <p:custDataLst>
                      <p:tags r:id="rId24"/>
                    </p:custDataLst>
                  </p:nvPr>
                </p:nvSpPr>
                <p:spPr>
                  <a:xfrm>
                    <a:off x="2488377" y="3581368"/>
                    <a:ext cx="312235" cy="312234"/>
                  </a:xfrm>
                  <a:prstGeom prst="chevron">
                    <a:avLst/>
                  </a:prstGeom>
                  <a:solidFill>
                    <a:srgbClr val="AF222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blipFill>
                        <a:blip r:embed="rId3"/>
                        <a:stretch>
                          <a:fillRect r="-131523"/>
                        </a:stretch>
                      </a:blipFill>
                    </a:endParaRPr>
                  </a:p>
                </p:txBody>
              </p:sp>
            </p:grpSp>
          </p:grpSp>
          <p:grpSp>
            <p:nvGrpSpPr>
              <p:cNvPr id="43" name="组合 42"/>
              <p:cNvGrpSpPr/>
              <p:nvPr/>
            </p:nvGrpSpPr>
            <p:grpSpPr>
              <a:xfrm>
                <a:off x="9594646" y="2133602"/>
                <a:ext cx="2006971" cy="3886198"/>
                <a:chOff x="952353" y="2971800"/>
                <a:chExt cx="2210841" cy="4280961"/>
              </a:xfrm>
            </p:grpSpPr>
            <p:sp>
              <p:nvSpPr>
                <p:cNvPr id="44" name="矩形: 圆角 43"/>
                <p:cNvSpPr/>
                <p:nvPr>
                  <p:custDataLst>
                    <p:tags r:id="rId25"/>
                  </p:custDataLst>
                </p:nvPr>
              </p:nvSpPr>
              <p:spPr>
                <a:xfrm>
                  <a:off x="952353" y="2971800"/>
                  <a:ext cx="2210841" cy="4280961"/>
                </a:xfrm>
                <a:prstGeom prst="roundRect">
                  <a:avLst/>
                </a:prstGeom>
                <a:solidFill>
                  <a:srgbClr val="FDF5ED"/>
                </a:solidFill>
                <a:ln w="12700">
                  <a:solidFill>
                    <a:srgbClr val="ECA4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a:solidFill>
                      <a:schemeClr val="tx1">
                        <a:lumMod val="75000"/>
                        <a:lumOff val="25000"/>
                      </a:schemeClr>
                    </a:solidFill>
                    <a:latin typeface="+mj-ea"/>
                    <a:ea typeface="+mj-ea"/>
                    <a:cs typeface="OPPOSans R" panose="00020600040101010101" pitchFamily="18" charset="-122"/>
                  </a:endParaRPr>
                </a:p>
              </p:txBody>
            </p:sp>
            <p:grpSp>
              <p:nvGrpSpPr>
                <p:cNvPr id="45" name="组合 44"/>
                <p:cNvGrpSpPr/>
                <p:nvPr/>
              </p:nvGrpSpPr>
              <p:grpSpPr>
                <a:xfrm>
                  <a:off x="1319328" y="3388381"/>
                  <a:ext cx="1481284" cy="673098"/>
                  <a:chOff x="1319328" y="3388381"/>
                  <a:chExt cx="1481284" cy="673098"/>
                </a:xfrm>
              </p:grpSpPr>
              <p:sp>
                <p:nvSpPr>
                  <p:cNvPr id="48" name="椭圆 47"/>
                  <p:cNvSpPr/>
                  <p:nvPr>
                    <p:custDataLst>
                      <p:tags r:id="rId26"/>
                    </p:custDataLst>
                  </p:nvPr>
                </p:nvSpPr>
                <p:spPr>
                  <a:xfrm rot="10800000" flipH="1" flipV="1">
                    <a:off x="1319328" y="3388381"/>
                    <a:ext cx="663482" cy="673098"/>
                  </a:xfrm>
                  <a:prstGeom prst="ellipse">
                    <a:avLst/>
                  </a:prstGeom>
                  <a:solidFill>
                    <a:srgbClr val="AF222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a:blipFill>
                          <a:blip r:embed="rId3"/>
                          <a:stretch>
                            <a:fillRect r="-131523"/>
                          </a:stretch>
                        </a:blipFill>
                        <a:latin typeface="+mn-ea"/>
                        <a:cs typeface="OPPOSans R" panose="00020600040101010101" pitchFamily="18" charset="-122"/>
                      </a:rPr>
                      <a:t>5</a:t>
                    </a:r>
                    <a:endParaRPr lang="zh-CN" altLang="en-US" sz="2400" dirty="0">
                      <a:blipFill>
                        <a:blip r:embed="rId3"/>
                        <a:stretch>
                          <a:fillRect r="-131523"/>
                        </a:stretch>
                      </a:blipFill>
                      <a:latin typeface="+mn-ea"/>
                      <a:cs typeface="OPPOSans R" panose="00020600040101010101" pitchFamily="18" charset="-122"/>
                    </a:endParaRPr>
                  </a:p>
                </p:txBody>
              </p:sp>
              <p:sp>
                <p:nvSpPr>
                  <p:cNvPr id="47" name="箭头: V 形 46"/>
                  <p:cNvSpPr/>
                  <p:nvPr>
                    <p:custDataLst>
                      <p:tags r:id="rId27"/>
                    </p:custDataLst>
                  </p:nvPr>
                </p:nvSpPr>
                <p:spPr>
                  <a:xfrm>
                    <a:off x="2488377" y="3581367"/>
                    <a:ext cx="312235" cy="312234"/>
                  </a:xfrm>
                  <a:prstGeom prst="chevron">
                    <a:avLst/>
                  </a:prstGeom>
                  <a:solidFill>
                    <a:srgbClr val="AF222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blipFill>
                        <a:blip r:embed="rId3"/>
                        <a:stretch>
                          <a:fillRect r="-131523"/>
                        </a:stretch>
                      </a:blipFill>
                    </a:endParaRPr>
                  </a:p>
                </p:txBody>
              </p:sp>
            </p:grpSp>
          </p:grpSp>
        </p:grpSp>
        <p:sp>
          <p:nvSpPr>
            <p:cNvPr id="59" name="文本框 47"/>
            <p:cNvSpPr txBox="1"/>
            <p:nvPr>
              <p:custDataLst>
                <p:tags r:id="rId28"/>
              </p:custDataLst>
            </p:nvPr>
          </p:nvSpPr>
          <p:spPr>
            <a:xfrm>
              <a:off x="10010418" y="2931612"/>
              <a:ext cx="1084273" cy="307777"/>
            </a:xfrm>
            <a:prstGeom prst="rect">
              <a:avLst/>
            </a:prstGeom>
            <a:noFill/>
          </p:spPr>
          <p:txBody>
            <a:bodyPr vert="horz" wrap="square" lIns="0" tIns="0" rIns="0" bIns="0" rtlCol="0">
              <a:spAutoFit/>
            </a:bodyPr>
            <a:lstStyle>
              <a:defPPr>
                <a:defRPr lang="zh-CN"/>
              </a:defPPr>
              <a:lvl1pPr algn="just">
                <a:defRPr>
                  <a:gradFill>
                    <a:gsLst>
                      <a:gs pos="100000">
                        <a:schemeClr val="accent1">
                          <a:alpha val="80000"/>
                        </a:schemeClr>
                      </a:gs>
                      <a:gs pos="27000">
                        <a:schemeClr val="accent2">
                          <a:alpha val="90000"/>
                        </a:schemeClr>
                      </a:gs>
                    </a:gsLst>
                    <a:path path="circle">
                      <a:fillToRect l="100000" t="100000"/>
                    </a:path>
                  </a:gradFill>
                  <a:latin typeface="+mj-ea"/>
                  <a:ea typeface="+mj-ea"/>
                </a:defRPr>
              </a:lvl1pPr>
            </a:lstStyle>
            <a:p>
              <a:pPr algn="dist">
                <a:lnSpc>
                  <a:spcPct val="100000"/>
                </a:lnSpc>
                <a:spcBef>
                  <a:spcPts val="0"/>
                </a:spcBef>
                <a:defRPr/>
              </a:pPr>
              <a:r>
                <a:rPr lang="zh-CN" altLang="en-US" sz="2000" b="1">
                  <a:solidFill>
                    <a:schemeClr val="tx1">
                      <a:lumMod val="85000"/>
                      <a:lumOff val="15000"/>
                    </a:schemeClr>
                  </a:solidFill>
                  <a:cs typeface="+mn-ea"/>
                  <a:sym typeface="+mn-lt"/>
                </a:rPr>
                <a:t>添加标题</a:t>
              </a:r>
              <a:endParaRPr lang="id-ID" altLang="zh-CN" sz="2000" b="1" dirty="0">
                <a:solidFill>
                  <a:schemeClr val="tx1">
                    <a:lumMod val="85000"/>
                    <a:lumOff val="15000"/>
                  </a:schemeClr>
                </a:solidFill>
                <a:cs typeface="+mn-ea"/>
                <a:sym typeface="+mn-lt"/>
              </a:endParaRPr>
            </a:p>
          </p:txBody>
        </p:sp>
        <p:sp>
          <p:nvSpPr>
            <p:cNvPr id="60" name="文本框 48"/>
            <p:cNvSpPr txBox="1"/>
            <p:nvPr>
              <p:custDataLst>
                <p:tags r:id="rId29"/>
              </p:custDataLst>
            </p:nvPr>
          </p:nvSpPr>
          <p:spPr>
            <a:xfrm>
              <a:off x="10010418" y="3374105"/>
              <a:ext cx="1457233" cy="1956435"/>
            </a:xfrm>
            <a:prstGeom prst="rect">
              <a:avLst/>
            </a:prstGeom>
            <a:noFill/>
          </p:spPr>
          <p:txBody>
            <a:bodyPr vert="horz" wrap="square" lIns="0" tIns="0" rIns="0" bIns="0" rtlCol="0">
              <a:spAutoFit/>
            </a:bodyPr>
            <a:lstStyle>
              <a:defPPr>
                <a:defRPr lang="zh-CN"/>
              </a:defPPr>
              <a:lvl1pPr algn="just">
                <a:lnSpc>
                  <a:spcPct val="130000"/>
                </a:lnSpc>
                <a:defRPr sz="120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zh-CN" altLang="en-US" sz="1400">
                  <a:solidFill>
                    <a:schemeClr val="tx1">
                      <a:lumMod val="85000"/>
                      <a:lumOff val="15000"/>
                    </a:schemeClr>
                  </a:solidFill>
                  <a:cs typeface="+mn-ea"/>
                  <a:sym typeface="+mn-lt"/>
                </a:rPr>
                <a:t>点击输入简要文字解说，点击输入简要文字解说点击输入简要文字解说点击输入简要文字解说</a:t>
              </a:r>
              <a:endParaRPr lang="en-US" altLang="zh-CN" sz="1400">
                <a:solidFill>
                  <a:schemeClr val="tx1">
                    <a:lumMod val="85000"/>
                    <a:lumOff val="15000"/>
                  </a:schemeClr>
                </a:solidFill>
                <a:cs typeface="+mn-ea"/>
                <a:sym typeface="+mn-lt"/>
              </a:endParaRPr>
            </a:p>
            <a:p>
              <a:pPr algn="l">
                <a:lnSpc>
                  <a:spcPct val="130000"/>
                </a:lnSpc>
              </a:pPr>
              <a:endParaRPr lang="en-US" altLang="zh-CN" sz="1400">
                <a:solidFill>
                  <a:schemeClr val="tx1">
                    <a:lumMod val="85000"/>
                    <a:lumOff val="15000"/>
                  </a:schemeClr>
                </a:solidFill>
                <a:cs typeface="+mn-ea"/>
                <a:sym typeface="+mn-lt"/>
              </a:endParaRPr>
            </a:p>
          </p:txBody>
        </p:sp>
      </p:grpSp>
      <p:pic>
        <p:nvPicPr>
          <p:cNvPr id="3" name="图片 2" descr="logo"/>
          <p:cNvPicPr>
            <a:picLocks noChangeAspect="1"/>
          </p:cNvPicPr>
          <p:nvPr/>
        </p:nvPicPr>
        <p:blipFill>
          <a:blip r:embed="rId30"/>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defRPr/>
                </a:pP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nvGrpSpPr>
        <p:grpSpPr>
          <a:xfrm>
            <a:off x="945779" y="1622213"/>
            <a:ext cx="10300443" cy="4642030"/>
            <a:chOff x="945779" y="1622213"/>
            <a:chExt cx="10300443" cy="4642030"/>
          </a:xfrm>
        </p:grpSpPr>
        <p:sp>
          <p:nvSpPr>
            <p:cNvPr id="3" name="文本框 2"/>
            <p:cNvSpPr txBox="1"/>
            <p:nvPr/>
          </p:nvSpPr>
          <p:spPr>
            <a:xfrm>
              <a:off x="4980210" y="1622213"/>
              <a:ext cx="2231581" cy="461665"/>
            </a:xfrm>
            <a:prstGeom prst="rect">
              <a:avLst/>
            </a:prstGeom>
            <a:noFill/>
          </p:spPr>
          <p:txBody>
            <a:bodyPr wrap="square" rtlCol="0">
              <a:spAutoFit/>
            </a:bodyPr>
            <a:lstStyle/>
            <a:p>
              <a:pPr algn="dist"/>
              <a:r>
                <a:rPr lang="zh-CN" altLang="en-US" sz="2400" b="1">
                  <a:solidFill>
                    <a:schemeClr val="tx1">
                      <a:lumMod val="75000"/>
                      <a:lumOff val="25000"/>
                    </a:schemeClr>
                  </a:solidFill>
                  <a:cs typeface="+mn-ea"/>
                  <a:sym typeface="+mn-lt"/>
                </a:rPr>
                <a:t>单击添加标题</a:t>
              </a:r>
              <a:endParaRPr lang="en-US" altLang="zh-CN" sz="2400" b="1" dirty="0">
                <a:solidFill>
                  <a:schemeClr val="tx1">
                    <a:lumMod val="75000"/>
                    <a:lumOff val="25000"/>
                  </a:schemeClr>
                </a:solidFill>
                <a:cs typeface="+mn-ea"/>
                <a:sym typeface="+mn-lt"/>
              </a:endParaRPr>
            </a:p>
          </p:txBody>
        </p:sp>
        <p:grpSp>
          <p:nvGrpSpPr>
            <p:cNvPr id="73" name="组合 72"/>
            <p:cNvGrpSpPr/>
            <p:nvPr/>
          </p:nvGrpSpPr>
          <p:grpSpPr>
            <a:xfrm>
              <a:off x="945779" y="1805495"/>
              <a:ext cx="10300443" cy="4458748"/>
              <a:chOff x="1157616" y="1805495"/>
              <a:chExt cx="10300443" cy="4458748"/>
            </a:xfrm>
          </p:grpSpPr>
          <p:grpSp>
            <p:nvGrpSpPr>
              <p:cNvPr id="67" name="组合 66"/>
              <p:cNvGrpSpPr/>
              <p:nvPr/>
            </p:nvGrpSpPr>
            <p:grpSpPr>
              <a:xfrm>
                <a:off x="7478726" y="1805495"/>
                <a:ext cx="3979333" cy="4458748"/>
                <a:chOff x="7478726" y="1719423"/>
                <a:chExt cx="3979333" cy="4458748"/>
              </a:xfrm>
            </p:grpSpPr>
            <p:sp>
              <p:nvSpPr>
                <p:cNvPr id="63" name="任意多边形: 形状 62"/>
                <p:cNvSpPr/>
                <p:nvPr/>
              </p:nvSpPr>
              <p:spPr>
                <a:xfrm>
                  <a:off x="7478726" y="1719423"/>
                  <a:ext cx="3951274" cy="4458748"/>
                </a:xfrm>
                <a:custGeom>
                  <a:avLst/>
                  <a:gdLst>
                    <a:gd name="connsiteX0" fmla="*/ 3342869 w 3951274"/>
                    <a:gd name="connsiteY0" fmla="*/ 0 h 4458748"/>
                    <a:gd name="connsiteX1" fmla="*/ 3420202 w 3951274"/>
                    <a:gd name="connsiteY1" fmla="*/ 134495 h 4458748"/>
                    <a:gd name="connsiteX2" fmla="*/ 3951274 w 3951274"/>
                    <a:gd name="connsiteY2" fmla="*/ 2231858 h 4458748"/>
                    <a:gd name="connsiteX3" fmla="*/ 3420202 w 3951274"/>
                    <a:gd name="connsiteY3" fmla="*/ 4329222 h 4458748"/>
                    <a:gd name="connsiteX4" fmla="*/ 3345726 w 3951274"/>
                    <a:gd name="connsiteY4" fmla="*/ 4458748 h 4458748"/>
                    <a:gd name="connsiteX5" fmla="*/ 0 w 3951274"/>
                    <a:gd name="connsiteY5" fmla="*/ 2228422 h 44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1274" h="4458748">
                      <a:moveTo>
                        <a:pt x="3342869" y="0"/>
                      </a:moveTo>
                      <a:lnTo>
                        <a:pt x="3420202" y="134495"/>
                      </a:lnTo>
                      <a:cubicBezTo>
                        <a:pt x="3758891" y="757964"/>
                        <a:pt x="3951274" y="1472444"/>
                        <a:pt x="3951274" y="2231858"/>
                      </a:cubicBezTo>
                      <a:cubicBezTo>
                        <a:pt x="3951274" y="2991273"/>
                        <a:pt x="3758891" y="3705753"/>
                        <a:pt x="3420202" y="4329222"/>
                      </a:cubicBezTo>
                      <a:lnTo>
                        <a:pt x="3345726" y="4458748"/>
                      </a:lnTo>
                      <a:lnTo>
                        <a:pt x="0" y="2228422"/>
                      </a:lnTo>
                      <a:close/>
                    </a:path>
                  </a:pathLst>
                </a:custGeom>
                <a:gradFill>
                  <a:gsLst>
                    <a:gs pos="79000">
                      <a:schemeClr val="bg1">
                        <a:alpha val="0"/>
                      </a:schemeClr>
                    </a:gs>
                    <a:gs pos="18000">
                      <a:srgbClr val="FCF3EA"/>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sp>
              <p:nvSpPr>
                <p:cNvPr id="66" name="任意多边形: 形状 65"/>
                <p:cNvSpPr/>
                <p:nvPr/>
              </p:nvSpPr>
              <p:spPr>
                <a:xfrm>
                  <a:off x="10817122" y="1719423"/>
                  <a:ext cx="640937" cy="4458748"/>
                </a:xfrm>
                <a:custGeom>
                  <a:avLst/>
                  <a:gdLst>
                    <a:gd name="connsiteX0" fmla="*/ 32532 w 640937"/>
                    <a:gd name="connsiteY0" fmla="*/ 0 h 4458748"/>
                    <a:gd name="connsiteX1" fmla="*/ 109865 w 640937"/>
                    <a:gd name="connsiteY1" fmla="*/ 134495 h 4458748"/>
                    <a:gd name="connsiteX2" fmla="*/ 640937 w 640937"/>
                    <a:gd name="connsiteY2" fmla="*/ 2231858 h 4458748"/>
                    <a:gd name="connsiteX3" fmla="*/ 109865 w 640937"/>
                    <a:gd name="connsiteY3" fmla="*/ 4329222 h 4458748"/>
                    <a:gd name="connsiteX4" fmla="*/ 35389 w 640937"/>
                    <a:gd name="connsiteY4" fmla="*/ 4458748 h 4458748"/>
                    <a:gd name="connsiteX5" fmla="*/ 2857 w 640937"/>
                    <a:gd name="connsiteY5" fmla="*/ 4437062 h 4458748"/>
                    <a:gd name="connsiteX6" fmla="*/ 64864 w 640937"/>
                    <a:gd name="connsiteY6" fmla="*/ 4329222 h 4458748"/>
                    <a:gd name="connsiteX7" fmla="*/ 595936 w 640937"/>
                    <a:gd name="connsiteY7" fmla="*/ 2231858 h 4458748"/>
                    <a:gd name="connsiteX8" fmla="*/ 64864 w 640937"/>
                    <a:gd name="connsiteY8" fmla="*/ 134495 h 4458748"/>
                    <a:gd name="connsiteX9" fmla="*/ 0 w 640937"/>
                    <a:gd name="connsiteY9" fmla="*/ 21686 h 44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937" h="4458748">
                      <a:moveTo>
                        <a:pt x="32532" y="0"/>
                      </a:moveTo>
                      <a:lnTo>
                        <a:pt x="109865" y="134495"/>
                      </a:lnTo>
                      <a:cubicBezTo>
                        <a:pt x="448554" y="757964"/>
                        <a:pt x="640937" y="1472444"/>
                        <a:pt x="640937" y="2231858"/>
                      </a:cubicBezTo>
                      <a:cubicBezTo>
                        <a:pt x="640937" y="2991273"/>
                        <a:pt x="448554" y="3705753"/>
                        <a:pt x="109865" y="4329222"/>
                      </a:cubicBezTo>
                      <a:lnTo>
                        <a:pt x="35389" y="4458748"/>
                      </a:lnTo>
                      <a:lnTo>
                        <a:pt x="2857" y="4437062"/>
                      </a:lnTo>
                      <a:lnTo>
                        <a:pt x="64864" y="4329222"/>
                      </a:lnTo>
                      <a:cubicBezTo>
                        <a:pt x="403553" y="3705753"/>
                        <a:pt x="595936" y="2991273"/>
                        <a:pt x="595936" y="2231858"/>
                      </a:cubicBezTo>
                      <a:cubicBezTo>
                        <a:pt x="595936" y="1472444"/>
                        <a:pt x="403553" y="757964"/>
                        <a:pt x="64864" y="134495"/>
                      </a:cubicBezTo>
                      <a:lnTo>
                        <a:pt x="0" y="21686"/>
                      </a:lnTo>
                      <a:close/>
                    </a:path>
                  </a:pathLst>
                </a:cu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grpSp>
            <p:nvGrpSpPr>
              <p:cNvPr id="70" name="组合 69"/>
              <p:cNvGrpSpPr/>
              <p:nvPr/>
            </p:nvGrpSpPr>
            <p:grpSpPr>
              <a:xfrm flipH="1">
                <a:off x="1157616" y="1805495"/>
                <a:ext cx="3979333" cy="4458748"/>
                <a:chOff x="7478726" y="1719423"/>
                <a:chExt cx="3979333" cy="4458748"/>
              </a:xfrm>
            </p:grpSpPr>
            <p:sp>
              <p:nvSpPr>
                <p:cNvPr id="71" name="任意多边形: 形状 70"/>
                <p:cNvSpPr/>
                <p:nvPr/>
              </p:nvSpPr>
              <p:spPr>
                <a:xfrm>
                  <a:off x="7478726" y="1719423"/>
                  <a:ext cx="3951274" cy="4458748"/>
                </a:xfrm>
                <a:custGeom>
                  <a:avLst/>
                  <a:gdLst>
                    <a:gd name="connsiteX0" fmla="*/ 3342869 w 3951274"/>
                    <a:gd name="connsiteY0" fmla="*/ 0 h 4458748"/>
                    <a:gd name="connsiteX1" fmla="*/ 3420202 w 3951274"/>
                    <a:gd name="connsiteY1" fmla="*/ 134495 h 4458748"/>
                    <a:gd name="connsiteX2" fmla="*/ 3951274 w 3951274"/>
                    <a:gd name="connsiteY2" fmla="*/ 2231858 h 4458748"/>
                    <a:gd name="connsiteX3" fmla="*/ 3420202 w 3951274"/>
                    <a:gd name="connsiteY3" fmla="*/ 4329222 h 4458748"/>
                    <a:gd name="connsiteX4" fmla="*/ 3345726 w 3951274"/>
                    <a:gd name="connsiteY4" fmla="*/ 4458748 h 4458748"/>
                    <a:gd name="connsiteX5" fmla="*/ 0 w 3951274"/>
                    <a:gd name="connsiteY5" fmla="*/ 2228422 h 44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1274" h="4458748">
                      <a:moveTo>
                        <a:pt x="3342869" y="0"/>
                      </a:moveTo>
                      <a:lnTo>
                        <a:pt x="3420202" y="134495"/>
                      </a:lnTo>
                      <a:cubicBezTo>
                        <a:pt x="3758891" y="757964"/>
                        <a:pt x="3951274" y="1472444"/>
                        <a:pt x="3951274" y="2231858"/>
                      </a:cubicBezTo>
                      <a:cubicBezTo>
                        <a:pt x="3951274" y="2991273"/>
                        <a:pt x="3758891" y="3705753"/>
                        <a:pt x="3420202" y="4329222"/>
                      </a:cubicBezTo>
                      <a:lnTo>
                        <a:pt x="3345726" y="4458748"/>
                      </a:lnTo>
                      <a:lnTo>
                        <a:pt x="0" y="2228422"/>
                      </a:lnTo>
                      <a:close/>
                    </a:path>
                  </a:pathLst>
                </a:custGeom>
                <a:gradFill>
                  <a:gsLst>
                    <a:gs pos="79000">
                      <a:schemeClr val="bg1">
                        <a:alpha val="0"/>
                      </a:schemeClr>
                    </a:gs>
                    <a:gs pos="18000">
                      <a:srgbClr val="FCF3EA"/>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sp>
              <p:nvSpPr>
                <p:cNvPr id="72" name="任意多边形: 形状 71"/>
                <p:cNvSpPr/>
                <p:nvPr/>
              </p:nvSpPr>
              <p:spPr>
                <a:xfrm>
                  <a:off x="10817122" y="1719423"/>
                  <a:ext cx="640937" cy="4458748"/>
                </a:xfrm>
                <a:custGeom>
                  <a:avLst/>
                  <a:gdLst>
                    <a:gd name="connsiteX0" fmla="*/ 32532 w 640937"/>
                    <a:gd name="connsiteY0" fmla="*/ 0 h 4458748"/>
                    <a:gd name="connsiteX1" fmla="*/ 109865 w 640937"/>
                    <a:gd name="connsiteY1" fmla="*/ 134495 h 4458748"/>
                    <a:gd name="connsiteX2" fmla="*/ 640937 w 640937"/>
                    <a:gd name="connsiteY2" fmla="*/ 2231858 h 4458748"/>
                    <a:gd name="connsiteX3" fmla="*/ 109865 w 640937"/>
                    <a:gd name="connsiteY3" fmla="*/ 4329222 h 4458748"/>
                    <a:gd name="connsiteX4" fmla="*/ 35389 w 640937"/>
                    <a:gd name="connsiteY4" fmla="*/ 4458748 h 4458748"/>
                    <a:gd name="connsiteX5" fmla="*/ 2857 w 640937"/>
                    <a:gd name="connsiteY5" fmla="*/ 4437062 h 4458748"/>
                    <a:gd name="connsiteX6" fmla="*/ 64864 w 640937"/>
                    <a:gd name="connsiteY6" fmla="*/ 4329222 h 4458748"/>
                    <a:gd name="connsiteX7" fmla="*/ 595936 w 640937"/>
                    <a:gd name="connsiteY7" fmla="*/ 2231858 h 4458748"/>
                    <a:gd name="connsiteX8" fmla="*/ 64864 w 640937"/>
                    <a:gd name="connsiteY8" fmla="*/ 134495 h 4458748"/>
                    <a:gd name="connsiteX9" fmla="*/ 0 w 640937"/>
                    <a:gd name="connsiteY9" fmla="*/ 21686 h 44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937" h="4458748">
                      <a:moveTo>
                        <a:pt x="32532" y="0"/>
                      </a:moveTo>
                      <a:lnTo>
                        <a:pt x="109865" y="134495"/>
                      </a:lnTo>
                      <a:cubicBezTo>
                        <a:pt x="448554" y="757964"/>
                        <a:pt x="640937" y="1472444"/>
                        <a:pt x="640937" y="2231858"/>
                      </a:cubicBezTo>
                      <a:cubicBezTo>
                        <a:pt x="640937" y="2991273"/>
                        <a:pt x="448554" y="3705753"/>
                        <a:pt x="109865" y="4329222"/>
                      </a:cubicBezTo>
                      <a:lnTo>
                        <a:pt x="35389" y="4458748"/>
                      </a:lnTo>
                      <a:lnTo>
                        <a:pt x="2857" y="4437062"/>
                      </a:lnTo>
                      <a:lnTo>
                        <a:pt x="64864" y="4329222"/>
                      </a:lnTo>
                      <a:cubicBezTo>
                        <a:pt x="403553" y="3705753"/>
                        <a:pt x="595936" y="2991273"/>
                        <a:pt x="595936" y="2231858"/>
                      </a:cubicBezTo>
                      <a:cubicBezTo>
                        <a:pt x="595936" y="1472444"/>
                        <a:pt x="403553" y="757964"/>
                        <a:pt x="64864" y="134495"/>
                      </a:cubicBezTo>
                      <a:lnTo>
                        <a:pt x="0" y="21686"/>
                      </a:lnTo>
                      <a:close/>
                    </a:path>
                  </a:pathLst>
                </a:cu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grpSp>
            <p:nvGrpSpPr>
              <p:cNvPr id="7" name="组合 6"/>
              <p:cNvGrpSpPr/>
              <p:nvPr/>
            </p:nvGrpSpPr>
            <p:grpSpPr>
              <a:xfrm>
                <a:off x="4104051" y="2874426"/>
                <a:ext cx="2231581" cy="2271964"/>
                <a:chOff x="2880851" y="1828188"/>
                <a:chExt cx="2612731" cy="2660011"/>
              </a:xfrm>
            </p:grpSpPr>
            <p:grpSp>
              <p:nvGrpSpPr>
                <p:cNvPr id="36" name="组合 35"/>
                <p:cNvGrpSpPr/>
                <p:nvPr/>
              </p:nvGrpSpPr>
              <p:grpSpPr>
                <a:xfrm>
                  <a:off x="2880851" y="1828188"/>
                  <a:ext cx="2612731" cy="2660011"/>
                  <a:chOff x="2880851" y="1828188"/>
                  <a:chExt cx="2612731" cy="2660011"/>
                </a:xfrm>
              </p:grpSpPr>
              <p:sp>
                <p:nvSpPr>
                  <p:cNvPr id="39" name="椭圆 38"/>
                  <p:cNvSpPr/>
                  <p:nvPr/>
                </p:nvSpPr>
                <p:spPr>
                  <a:xfrm>
                    <a:off x="2880851" y="1828188"/>
                    <a:ext cx="2612731" cy="2660011"/>
                  </a:xfrm>
                  <a:prstGeom prst="ellipse">
                    <a:avLst/>
                  </a:prstGeom>
                  <a:solidFill>
                    <a:srgbClr val="AF2223"/>
                  </a:solidFill>
                  <a:ln>
                    <a:noFill/>
                  </a:ln>
                  <a:effectLst>
                    <a:outerShdw blurRad="50800" dist="38100" dir="5400000" algn="t" rotWithShape="0">
                      <a:srgbClr val="E5220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b="1">
                      <a:blipFill>
                        <a:blip r:embed="rId3"/>
                        <a:stretch>
                          <a:fillRect l="-66851" r="-64672"/>
                        </a:stretch>
                      </a:blipFill>
                      <a:latin typeface="+mj-ea"/>
                      <a:ea typeface="+mj-ea"/>
                      <a:cs typeface="OPPOSans R" panose="00020600040101010101" pitchFamily="18" charset="-122"/>
                    </a:endParaRPr>
                  </a:p>
                </p:txBody>
              </p:sp>
              <p:sp>
                <p:nvSpPr>
                  <p:cNvPr id="40" name="矩形: 圆角 39"/>
                  <p:cNvSpPr/>
                  <p:nvPr/>
                </p:nvSpPr>
                <p:spPr>
                  <a:xfrm>
                    <a:off x="3545839" y="3342764"/>
                    <a:ext cx="1308289" cy="46047"/>
                  </a:xfrm>
                  <a:prstGeom prst="roundRect">
                    <a:avLst>
                      <a:gd name="adj" fmla="val 50000"/>
                    </a:avLst>
                  </a:prstGeom>
                  <a:blipFill>
                    <a:blip r:embed="rId3"/>
                    <a:stretch>
                      <a:fillRect l="-66851" r="-646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dirty="0">
                      <a:solidFill>
                        <a:srgbClr val="FFFFFF"/>
                      </a:solidFill>
                      <a:latin typeface="+mj-ea"/>
                      <a:ea typeface="+mj-ea"/>
                      <a:cs typeface="+mn-ea"/>
                      <a:sym typeface="思源黑体 CN Medium" panose="020B0600000000000000" pitchFamily="34" charset="-122"/>
                    </a:endParaRPr>
                  </a:p>
                </p:txBody>
              </p:sp>
            </p:grpSp>
            <p:sp>
              <p:nvSpPr>
                <p:cNvPr id="37" name="02"/>
                <p:cNvSpPr txBox="1"/>
                <p:nvPr/>
              </p:nvSpPr>
              <p:spPr>
                <a:xfrm>
                  <a:off x="3154723" y="2195761"/>
                  <a:ext cx="2090520" cy="827874"/>
                </a:xfrm>
                <a:prstGeom prst="rect">
                  <a:avLst/>
                </a:prstGeom>
                <a:ln w="12700">
                  <a:miter lim="400000"/>
                </a:ln>
              </p:spPr>
              <p:txBody>
                <a:bodyPr wrap="square" lIns="0" tIns="0" rIns="0" bIns="0">
                  <a:noAutofit/>
                </a:bodyPr>
                <a:lstStyle>
                  <a:lvl1pPr>
                    <a:lnSpc>
                      <a:spcPct val="150000"/>
                    </a:lnSpc>
                    <a:defRPr sz="7500" b="0">
                      <a:solidFill>
                        <a:srgbClr val="0388D6"/>
                      </a:solidFill>
                      <a:latin typeface="Roboto Bold"/>
                      <a:ea typeface="Roboto Bold"/>
                      <a:cs typeface="Roboto Bold"/>
                      <a:sym typeface="Roboto Bold"/>
                    </a:defRPr>
                  </a:lvl1pPr>
                </a:lstStyle>
                <a:p>
                  <a:pPr algn="ctr" defTabSz="412750" hangingPunct="0">
                    <a:lnSpc>
                      <a:spcPct val="100000"/>
                    </a:lnSpc>
                  </a:pPr>
                  <a:r>
                    <a:rPr lang="zh-CN" altLang="en-US" sz="6600" b="1" kern="0">
                      <a:blipFill dpi="0" rotWithShape="1">
                        <a:blip r:embed="rId3">
                          <a:alphaModFix amt="21000"/>
                        </a:blip>
                        <a:srcRect/>
                        <a:stretch>
                          <a:fillRect l="-66851" r="-64672"/>
                        </a:stretch>
                      </a:blipFill>
                      <a:latin typeface="思源宋体 CN Heavy" panose="02020900000000000000" pitchFamily="18" charset="-122"/>
                      <a:ea typeface="思源宋体 CN Heavy" panose="02020900000000000000" pitchFamily="18" charset="-122"/>
                      <a:cs typeface="阿里巴巴普惠体" panose="00020600040101010101" pitchFamily="18" charset="-122"/>
                      <a:sym typeface="思源黑体 CN Medium" panose="020B0600000000000000" pitchFamily="34" charset="-122"/>
                    </a:rPr>
                    <a:t>壹</a:t>
                  </a:r>
                  <a:endParaRPr sz="6600" kern="0" dirty="0">
                    <a:blipFill dpi="0" rotWithShape="1">
                      <a:blip r:embed="rId3">
                        <a:alphaModFix amt="21000"/>
                      </a:blip>
                      <a:srcRect/>
                      <a:stretch>
                        <a:fillRect l="-66851" r="-64672"/>
                      </a:stretch>
                    </a:blipFill>
                    <a:latin typeface="思源宋体 CN Heavy" panose="02020900000000000000" pitchFamily="18" charset="-122"/>
                    <a:ea typeface="思源宋体 CN Heavy" panose="02020900000000000000" pitchFamily="18" charset="-122"/>
                    <a:cs typeface="阿里巴巴普惠体" panose="00020600040101010101" pitchFamily="18" charset="-122"/>
                    <a:sym typeface="思源黑体 CN Medium" panose="020B0600000000000000" pitchFamily="34" charset="-122"/>
                  </a:endParaRPr>
                </a:p>
              </p:txBody>
            </p:sp>
            <p:sp>
              <p:nvSpPr>
                <p:cNvPr id="38" name="文本框 37"/>
                <p:cNvSpPr txBox="1"/>
                <p:nvPr/>
              </p:nvSpPr>
              <p:spPr>
                <a:xfrm>
                  <a:off x="3074037" y="3514959"/>
                  <a:ext cx="2251893" cy="326132"/>
                </a:xfrm>
                <a:prstGeom prst="rect">
                  <a:avLst/>
                </a:prstGeom>
                <a:noFill/>
              </p:spPr>
              <p:txBody>
                <a:bodyPr wrap="square" rtlCol="0">
                  <a:noAutofit/>
                </a:bodyPr>
                <a:lstStyle>
                  <a:defPPr>
                    <a:defRPr lang="zh-CN"/>
                  </a:defPPr>
                  <a:lvl1pPr>
                    <a:defRPr sz="2000">
                      <a:gradFill>
                        <a:gsLst>
                          <a:gs pos="0">
                            <a:schemeClr val="accent1"/>
                          </a:gs>
                          <a:gs pos="100000">
                            <a:schemeClr val="accent2"/>
                          </a:gs>
                        </a:gsLst>
                        <a:lin ang="5400000" scaled="1"/>
                      </a:gradFill>
                      <a:latin typeface="+mj-ea"/>
                      <a:ea typeface="+mj-ea"/>
                    </a:defRPr>
                  </a:lvl1pPr>
                </a:lstStyle>
                <a:p>
                  <a:pPr algn="ctr"/>
                  <a:r>
                    <a:rPr lang="zh-CN" altLang="en-US" sz="1400" kern="0">
                      <a:blipFill>
                        <a:blip r:embed="rId3"/>
                        <a:stretch>
                          <a:fillRect l="-66851" r="-64672"/>
                        </a:stretch>
                      </a:blipFill>
                      <a:cs typeface="阿里巴巴普惠体" panose="00020600040101010101" pitchFamily="18" charset="-122"/>
                      <a:sym typeface="思源黑体 CN Medium" panose="020B0600000000000000" pitchFamily="34" charset="-122"/>
                    </a:rPr>
                    <a:t>单击添加标题</a:t>
                  </a:r>
                  <a:endParaRPr lang="zh-CN" altLang="en-US" sz="1400" kern="0" dirty="0">
                    <a:blipFill>
                      <a:blip r:embed="rId3"/>
                      <a:stretch>
                        <a:fillRect l="-66851" r="-64672"/>
                      </a:stretch>
                    </a:blipFill>
                    <a:cs typeface="阿里巴巴普惠体" panose="00020600040101010101" pitchFamily="18" charset="-122"/>
                    <a:sym typeface="思源黑体 CN Medium" panose="020B0600000000000000" pitchFamily="34" charset="-122"/>
                  </a:endParaRPr>
                </a:p>
              </p:txBody>
            </p:sp>
          </p:grpSp>
          <p:grpSp>
            <p:nvGrpSpPr>
              <p:cNvPr id="52" name="组合 51"/>
              <p:cNvGrpSpPr/>
              <p:nvPr/>
            </p:nvGrpSpPr>
            <p:grpSpPr>
              <a:xfrm>
                <a:off x="6427079" y="2874426"/>
                <a:ext cx="2231581" cy="2271964"/>
                <a:chOff x="6324921" y="2858262"/>
                <a:chExt cx="2231581" cy="2271964"/>
              </a:xfrm>
            </p:grpSpPr>
            <p:sp>
              <p:nvSpPr>
                <p:cNvPr id="53" name="椭圆 52"/>
                <p:cNvSpPr/>
                <p:nvPr/>
              </p:nvSpPr>
              <p:spPr>
                <a:xfrm>
                  <a:off x="6324921" y="2858262"/>
                  <a:ext cx="2231581" cy="2271964"/>
                </a:xfrm>
                <a:prstGeom prst="ellipse">
                  <a:avLst/>
                </a:prstGeom>
                <a:solidFill>
                  <a:srgbClr val="AF2223"/>
                </a:solidFill>
                <a:ln>
                  <a:noFill/>
                </a:ln>
                <a:effectLst>
                  <a:outerShdw blurRad="508000" dist="38100" dir="5400000" algn="t" rotWithShape="0">
                    <a:srgbClr val="B9191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b="1">
                    <a:solidFill>
                      <a:srgbClr val="FFFFFF"/>
                    </a:solidFill>
                    <a:latin typeface="+mj-ea"/>
                    <a:ea typeface="+mj-ea"/>
                    <a:cs typeface="OPPOSans R" panose="00020600040101010101" pitchFamily="18" charset="-122"/>
                  </a:endParaRPr>
                </a:p>
              </p:txBody>
            </p:sp>
            <p:sp>
              <p:nvSpPr>
                <p:cNvPr id="54" name="矩形: 圆角 53"/>
                <p:cNvSpPr/>
                <p:nvPr/>
              </p:nvSpPr>
              <p:spPr>
                <a:xfrm>
                  <a:off x="6892900" y="4151889"/>
                  <a:ext cx="1117433" cy="39330"/>
                </a:xfrm>
                <a:prstGeom prst="roundRect">
                  <a:avLst>
                    <a:gd name="adj" fmla="val 50000"/>
                  </a:avLst>
                </a:prstGeom>
                <a:blipFill>
                  <a:blip r:embed="rId3"/>
                  <a:stretch>
                    <a:fillRect l="-66851" r="-646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dirty="0">
                    <a:solidFill>
                      <a:srgbClr val="FFFFFF"/>
                    </a:solidFill>
                    <a:latin typeface="+mj-ea"/>
                    <a:ea typeface="+mj-ea"/>
                    <a:cs typeface="+mn-ea"/>
                    <a:sym typeface="思源黑体 CN Medium" panose="020B0600000000000000" pitchFamily="34" charset="-122"/>
                  </a:endParaRPr>
                </a:p>
              </p:txBody>
            </p:sp>
            <p:sp>
              <p:nvSpPr>
                <p:cNvPr id="55" name="02"/>
                <p:cNvSpPr txBox="1"/>
                <p:nvPr/>
              </p:nvSpPr>
              <p:spPr>
                <a:xfrm>
                  <a:off x="6558841" y="3172213"/>
                  <a:ext cx="1785551" cy="707102"/>
                </a:xfrm>
                <a:prstGeom prst="rect">
                  <a:avLst/>
                </a:prstGeom>
                <a:ln w="12700">
                  <a:miter lim="400000"/>
                </a:ln>
              </p:spPr>
              <p:txBody>
                <a:bodyPr wrap="square" lIns="0" tIns="0" rIns="0" bIns="0">
                  <a:noAutofit/>
                </a:bodyPr>
                <a:lstStyle>
                  <a:lvl1pPr>
                    <a:lnSpc>
                      <a:spcPct val="150000"/>
                    </a:lnSpc>
                    <a:defRPr sz="7500" b="0">
                      <a:solidFill>
                        <a:srgbClr val="0388D6"/>
                      </a:solidFill>
                      <a:latin typeface="Roboto Bold"/>
                      <a:ea typeface="Roboto Bold"/>
                      <a:cs typeface="Roboto Bold"/>
                      <a:sym typeface="Roboto Bold"/>
                    </a:defRPr>
                  </a:lvl1pPr>
                </a:lstStyle>
                <a:p>
                  <a:pPr algn="ctr" defTabSz="412750" hangingPunct="0">
                    <a:lnSpc>
                      <a:spcPct val="100000"/>
                    </a:lnSpc>
                  </a:pPr>
                  <a:r>
                    <a:rPr lang="zh-CN" altLang="en-US" sz="6600" b="1" kern="0">
                      <a:blipFill dpi="0" rotWithShape="1">
                        <a:blip r:embed="rId3">
                          <a:alphaModFix amt="21000"/>
                        </a:blip>
                        <a:srcRect/>
                        <a:stretch>
                          <a:fillRect l="-66851" r="-64672"/>
                        </a:stretch>
                      </a:blipFill>
                      <a:latin typeface="思源宋体 CN Heavy" panose="02020900000000000000" pitchFamily="18" charset="-122"/>
                      <a:ea typeface="思源宋体 CN Heavy" panose="02020900000000000000" pitchFamily="18" charset="-122"/>
                      <a:cs typeface="阿里巴巴普惠体" panose="00020600040101010101" pitchFamily="18" charset="-122"/>
                      <a:sym typeface="思源黑体 CN Medium" panose="020B0600000000000000" pitchFamily="34" charset="-122"/>
                    </a:rPr>
                    <a:t>贰</a:t>
                  </a:r>
                  <a:endParaRPr sz="6600" kern="0" dirty="0">
                    <a:blipFill dpi="0" rotWithShape="1">
                      <a:blip r:embed="rId3">
                        <a:alphaModFix amt="21000"/>
                      </a:blip>
                      <a:srcRect/>
                      <a:stretch>
                        <a:fillRect l="-66851" r="-64672"/>
                      </a:stretch>
                    </a:blipFill>
                    <a:latin typeface="思源宋体 CN Heavy" panose="02020900000000000000" pitchFamily="18" charset="-122"/>
                    <a:ea typeface="思源宋体 CN Heavy" panose="02020900000000000000" pitchFamily="18" charset="-122"/>
                    <a:cs typeface="阿里巴巴普惠体" panose="00020600040101010101" pitchFamily="18" charset="-122"/>
                    <a:sym typeface="思源黑体 CN Medium" panose="020B0600000000000000" pitchFamily="34" charset="-122"/>
                  </a:endParaRPr>
                </a:p>
              </p:txBody>
            </p:sp>
            <p:sp>
              <p:nvSpPr>
                <p:cNvPr id="56" name="文本框 55"/>
                <p:cNvSpPr txBox="1"/>
                <p:nvPr/>
              </p:nvSpPr>
              <p:spPr>
                <a:xfrm>
                  <a:off x="6489925" y="4298964"/>
                  <a:ext cx="1923384" cy="278555"/>
                </a:xfrm>
                <a:prstGeom prst="rect">
                  <a:avLst/>
                </a:prstGeom>
                <a:noFill/>
              </p:spPr>
              <p:txBody>
                <a:bodyPr wrap="square" rtlCol="0">
                  <a:noAutofit/>
                </a:bodyPr>
                <a:lstStyle>
                  <a:defPPr>
                    <a:defRPr lang="zh-CN"/>
                  </a:defPPr>
                  <a:lvl1pPr>
                    <a:defRPr sz="2000">
                      <a:gradFill>
                        <a:gsLst>
                          <a:gs pos="0">
                            <a:schemeClr val="accent1"/>
                          </a:gs>
                          <a:gs pos="100000">
                            <a:schemeClr val="accent2"/>
                          </a:gs>
                        </a:gsLst>
                        <a:lin ang="5400000" scaled="1"/>
                      </a:gradFill>
                      <a:latin typeface="+mj-ea"/>
                      <a:ea typeface="+mj-ea"/>
                    </a:defRPr>
                  </a:lvl1pPr>
                </a:lstStyle>
                <a:p>
                  <a:pPr algn="ctr"/>
                  <a:r>
                    <a:rPr lang="zh-CN" altLang="en-US" sz="1400" kern="0">
                      <a:blipFill>
                        <a:blip r:embed="rId3"/>
                        <a:stretch>
                          <a:fillRect l="-66851" r="-64672"/>
                        </a:stretch>
                      </a:blipFill>
                      <a:cs typeface="阿里巴巴普惠体" panose="00020600040101010101" pitchFamily="18" charset="-122"/>
                      <a:sym typeface="思源黑体 CN Medium" panose="020B0600000000000000" pitchFamily="34" charset="-122"/>
                    </a:rPr>
                    <a:t>单击添加标题</a:t>
                  </a:r>
                  <a:endParaRPr lang="zh-CN" altLang="en-US" sz="1400" kern="0" dirty="0">
                    <a:blipFill>
                      <a:blip r:embed="rId3"/>
                      <a:stretch>
                        <a:fillRect l="-66851" r="-64672"/>
                      </a:stretch>
                    </a:blipFill>
                    <a:cs typeface="阿里巴巴普惠体" panose="00020600040101010101" pitchFamily="18" charset="-122"/>
                    <a:sym typeface="思源黑体 CN Medium" panose="020B0600000000000000" pitchFamily="34" charset="-122"/>
                  </a:endParaRPr>
                </a:p>
              </p:txBody>
            </p:sp>
          </p:grpSp>
          <p:sp>
            <p:nvSpPr>
              <p:cNvPr id="68" name="文本框 67"/>
              <p:cNvSpPr txBox="1"/>
              <p:nvPr/>
            </p:nvSpPr>
            <p:spPr>
              <a:xfrm>
                <a:off x="9288632" y="3188377"/>
                <a:ext cx="1681386" cy="2047875"/>
              </a:xfrm>
              <a:prstGeom prst="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点击输入简要文字解说，点击输入简要文字解说点击输入简要文字解说点击输入简要文字解说</a:t>
                </a:r>
                <a:endParaRPr lang="en-US" altLang="zh-CN" sz="1400">
                  <a:solidFill>
                    <a:schemeClr val="tx1">
                      <a:lumMod val="75000"/>
                      <a:lumOff val="25000"/>
                    </a:schemeClr>
                  </a:solidFill>
                  <a:cs typeface="+mn-ea"/>
                  <a:sym typeface="+mn-lt"/>
                </a:endParaRPr>
              </a:p>
            </p:txBody>
          </p:sp>
          <p:sp>
            <p:nvSpPr>
              <p:cNvPr id="69" name="文本框 68"/>
              <p:cNvSpPr txBox="1"/>
              <p:nvPr/>
            </p:nvSpPr>
            <p:spPr>
              <a:xfrm>
                <a:off x="1758152" y="3188377"/>
                <a:ext cx="1681386" cy="2047875"/>
              </a:xfrm>
              <a:prstGeom prst="rect">
                <a:avLst/>
              </a:prstGeom>
              <a:noFill/>
            </p:spPr>
            <p:txBody>
              <a:bodyPr wrap="square" rtlCol="0">
                <a:spAutoFit/>
              </a:bodyPr>
              <a:lstStyle/>
              <a:p>
                <a:pPr algn="l">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点击输入简要文字解说，点击输入简要文字解说点击输入简要文字解说点击输入简要文字解说</a:t>
                </a:r>
                <a:endParaRPr lang="en-US" altLang="zh-CN" sz="1400">
                  <a:solidFill>
                    <a:schemeClr val="tx1">
                      <a:lumMod val="75000"/>
                      <a:lumOff val="25000"/>
                    </a:schemeClr>
                  </a:solidFill>
                  <a:cs typeface="+mn-ea"/>
                  <a:sym typeface="+mn-lt"/>
                </a:endParaRPr>
              </a:p>
            </p:txBody>
          </p:sp>
        </p:grpSp>
      </p:grpSp>
      <p:pic>
        <p:nvPicPr>
          <p:cNvPr id="8" name="图片 7" descr="logo"/>
          <p:cNvPicPr>
            <a:picLocks noChangeAspect="1"/>
          </p:cNvPicPr>
          <p:nvPr/>
        </p:nvPicPr>
        <p:blipFill>
          <a:blip r:embed="rId4"/>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defRPr/>
                </a:pP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矩形: 圆角 1"/>
          <p:cNvSpPr/>
          <p:nvPr/>
        </p:nvSpPr>
        <p:spPr>
          <a:xfrm>
            <a:off x="1430862" y="1589011"/>
            <a:ext cx="5488384" cy="1985159"/>
          </a:xfrm>
          <a:prstGeom prst="roundRect">
            <a:avLst>
              <a:gd name="adj" fmla="val 5500"/>
            </a:avLst>
          </a:prstGeom>
          <a:blipFill rotWithShape="1">
            <a:blip r:embed="rId4"/>
            <a:stretch>
              <a:fillRect t="-49405" b="-21835"/>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7169518" y="1589011"/>
            <a:ext cx="3498112" cy="1985157"/>
            <a:chOff x="7251405" y="1668025"/>
            <a:chExt cx="3498112" cy="1985157"/>
          </a:xfrm>
        </p:grpSpPr>
        <p:sp>
          <p:nvSpPr>
            <p:cNvPr id="3" name="矩形: 圆角 2"/>
            <p:cNvSpPr/>
            <p:nvPr/>
          </p:nvSpPr>
          <p:spPr>
            <a:xfrm>
              <a:off x="7251405" y="1668025"/>
              <a:ext cx="3498112" cy="1985157"/>
            </a:xfrm>
            <a:prstGeom prst="roundRect">
              <a:avLst>
                <a:gd name="adj" fmla="val 635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31" name="组合 30"/>
            <p:cNvGrpSpPr/>
            <p:nvPr/>
          </p:nvGrpSpPr>
          <p:grpSpPr>
            <a:xfrm>
              <a:off x="7882439" y="2192536"/>
              <a:ext cx="2236043" cy="1024704"/>
              <a:chOff x="6250863" y="1535052"/>
              <a:chExt cx="2236043" cy="1024704"/>
            </a:xfrm>
          </p:grpSpPr>
          <p:sp>
            <p:nvSpPr>
              <p:cNvPr id="32" name="Rectangle 60"/>
              <p:cNvSpPr/>
              <p:nvPr/>
            </p:nvSpPr>
            <p:spPr>
              <a:xfrm>
                <a:off x="6399248" y="1894912"/>
                <a:ext cx="1939272" cy="245388"/>
              </a:xfrm>
              <a:prstGeom prst="roundRect">
                <a:avLst>
                  <a:gd name="adj" fmla="val 0"/>
                </a:avLst>
              </a:prstGeom>
              <a:noFill/>
            </p:spPr>
            <p:txBody>
              <a:bodyPr wrap="square" lIns="0" tIns="0" rIns="0" bIns="0">
                <a:spAutoFit/>
              </a:bodyPr>
              <a:lstStyle/>
              <a:p>
                <a:pPr algn="ctr">
                  <a:lnSpc>
                    <a:spcPts val="1800"/>
                  </a:lnSpc>
                </a:pPr>
                <a:r>
                  <a:rPr lang="zh-CN" altLang="en-US" sz="2000" b="1">
                    <a:blipFill>
                      <a:blip r:embed="rId3"/>
                      <a:stretch>
                        <a:fillRect l="-66851" r="-64672"/>
                      </a:stretch>
                    </a:blipFill>
                    <a:cs typeface="+mn-ea"/>
                    <a:sym typeface="+mn-lt"/>
                  </a:rPr>
                  <a:t>添加标题</a:t>
                </a:r>
                <a:endParaRPr lang="zh-CN" altLang="en-US" sz="2000" b="1" dirty="0">
                  <a:blipFill>
                    <a:blip r:embed="rId3"/>
                    <a:stretch>
                      <a:fillRect l="-66851" r="-64672"/>
                    </a:stretch>
                  </a:blipFill>
                  <a:cs typeface="+mn-ea"/>
                  <a:sym typeface="+mn-lt"/>
                </a:endParaRPr>
              </a:p>
            </p:txBody>
          </p:sp>
          <p:grpSp>
            <p:nvGrpSpPr>
              <p:cNvPr id="33" name="组合 32"/>
              <p:cNvGrpSpPr/>
              <p:nvPr/>
            </p:nvGrpSpPr>
            <p:grpSpPr>
              <a:xfrm>
                <a:off x="6250863" y="1535052"/>
                <a:ext cx="2236043" cy="1024704"/>
                <a:chOff x="6250863" y="1535052"/>
                <a:chExt cx="2236043" cy="1024704"/>
              </a:xfrm>
            </p:grpSpPr>
            <p:sp>
              <p:nvSpPr>
                <p:cNvPr id="17" name="任意多边形: 形状 16"/>
                <p:cNvSpPr/>
                <p:nvPr/>
              </p:nvSpPr>
              <p:spPr>
                <a:xfrm>
                  <a:off x="6250863" y="1535052"/>
                  <a:ext cx="551170" cy="1024704"/>
                </a:xfrm>
                <a:custGeom>
                  <a:avLst/>
                  <a:gdLst>
                    <a:gd name="connsiteX0" fmla="*/ 347866 w 551170"/>
                    <a:gd name="connsiteY0" fmla="*/ 50466 h 1024704"/>
                    <a:gd name="connsiteX1" fmla="*/ 425501 w 551170"/>
                    <a:gd name="connsiteY1" fmla="*/ 2088 h 1024704"/>
                    <a:gd name="connsiteX2" fmla="*/ 343104 w 551170"/>
                    <a:gd name="connsiteY2" fmla="*/ 45052 h 1024704"/>
                    <a:gd name="connsiteX3" fmla="*/ 335732 w 551170"/>
                    <a:gd name="connsiteY3" fmla="*/ 50812 h 1024704"/>
                    <a:gd name="connsiteX4" fmla="*/ 253373 w 551170"/>
                    <a:gd name="connsiteY4" fmla="*/ 122381 h 1024704"/>
                    <a:gd name="connsiteX5" fmla="*/ 238553 w 551170"/>
                    <a:gd name="connsiteY5" fmla="*/ 58222 h 1024704"/>
                    <a:gd name="connsiteX6" fmla="*/ 247384 w 551170"/>
                    <a:gd name="connsiteY6" fmla="*/ 128640 h 1024704"/>
                    <a:gd name="connsiteX7" fmla="*/ 213519 w 551170"/>
                    <a:gd name="connsiteY7" fmla="*/ 169185 h 1024704"/>
                    <a:gd name="connsiteX8" fmla="*/ 175123 w 551170"/>
                    <a:gd name="connsiteY8" fmla="*/ 107599 h 1024704"/>
                    <a:gd name="connsiteX9" fmla="*/ 200196 w 551170"/>
                    <a:gd name="connsiteY9" fmla="*/ 188191 h 1024704"/>
                    <a:gd name="connsiteX10" fmla="*/ 168750 w 551170"/>
                    <a:gd name="connsiteY10" fmla="*/ 244940 h 1024704"/>
                    <a:gd name="connsiteX11" fmla="*/ 92112 w 551170"/>
                    <a:gd name="connsiteY11" fmla="*/ 173831 h 1024704"/>
                    <a:gd name="connsiteX12" fmla="*/ 162836 w 551170"/>
                    <a:gd name="connsiteY12" fmla="*/ 258571 h 1024704"/>
                    <a:gd name="connsiteX13" fmla="*/ 135768 w 551170"/>
                    <a:gd name="connsiteY13" fmla="*/ 356211 h 1024704"/>
                    <a:gd name="connsiteX14" fmla="*/ 36400 w 551170"/>
                    <a:gd name="connsiteY14" fmla="*/ 279803 h 1024704"/>
                    <a:gd name="connsiteX15" fmla="*/ 135383 w 551170"/>
                    <a:gd name="connsiteY15" fmla="*/ 358591 h 1024704"/>
                    <a:gd name="connsiteX16" fmla="*/ 130392 w 551170"/>
                    <a:gd name="connsiteY16" fmla="*/ 460263 h 1024704"/>
                    <a:gd name="connsiteX17" fmla="*/ 0 w 551170"/>
                    <a:gd name="connsiteY17" fmla="*/ 417874 h 1024704"/>
                    <a:gd name="connsiteX18" fmla="*/ 130546 w 551170"/>
                    <a:gd name="connsiteY18" fmla="*/ 463181 h 1024704"/>
                    <a:gd name="connsiteX19" fmla="*/ 156501 w 551170"/>
                    <a:gd name="connsiteY19" fmla="*/ 619643 h 1024704"/>
                    <a:gd name="connsiteX20" fmla="*/ 174816 w 551170"/>
                    <a:gd name="connsiteY20" fmla="*/ 671785 h 1024704"/>
                    <a:gd name="connsiteX21" fmla="*/ 18161 w 551170"/>
                    <a:gd name="connsiteY21" fmla="*/ 662262 h 1024704"/>
                    <a:gd name="connsiteX22" fmla="*/ 181420 w 551170"/>
                    <a:gd name="connsiteY22" fmla="*/ 686145 h 1024704"/>
                    <a:gd name="connsiteX23" fmla="*/ 334657 w 551170"/>
                    <a:gd name="connsiteY23" fmla="*/ 857620 h 1024704"/>
                    <a:gd name="connsiteX24" fmla="*/ 335310 w 551170"/>
                    <a:gd name="connsiteY24" fmla="*/ 858081 h 1024704"/>
                    <a:gd name="connsiteX25" fmla="*/ 180000 w 551170"/>
                    <a:gd name="connsiteY25" fmla="*/ 942397 h 1024704"/>
                    <a:gd name="connsiteX26" fmla="*/ 343449 w 551170"/>
                    <a:gd name="connsiteY26" fmla="*/ 863532 h 1024704"/>
                    <a:gd name="connsiteX27" fmla="*/ 482173 w 551170"/>
                    <a:gd name="connsiteY27" fmla="*/ 931877 h 1024704"/>
                    <a:gd name="connsiteX28" fmla="*/ 312925 w 551170"/>
                    <a:gd name="connsiteY28" fmla="*/ 1019800 h 1024704"/>
                    <a:gd name="connsiteX29" fmla="*/ 489814 w 551170"/>
                    <a:gd name="connsiteY29" fmla="*/ 934527 h 1024704"/>
                    <a:gd name="connsiteX30" fmla="*/ 549635 w 551170"/>
                    <a:gd name="connsiteY30" fmla="*/ 950461 h 1024704"/>
                    <a:gd name="connsiteX31" fmla="*/ 551171 w 551170"/>
                    <a:gd name="connsiteY31" fmla="*/ 943665 h 1024704"/>
                    <a:gd name="connsiteX32" fmla="*/ 397741 w 551170"/>
                    <a:gd name="connsiteY32" fmla="*/ 887453 h 1024704"/>
                    <a:gd name="connsiteX33" fmla="*/ 409259 w 551170"/>
                    <a:gd name="connsiteY33" fmla="*/ 717591 h 1024704"/>
                    <a:gd name="connsiteX34" fmla="*/ 393134 w 551170"/>
                    <a:gd name="connsiteY34" fmla="*/ 884996 h 1024704"/>
                    <a:gd name="connsiteX35" fmla="*/ 339226 w 551170"/>
                    <a:gd name="connsiteY35" fmla="*/ 852091 h 1024704"/>
                    <a:gd name="connsiteX36" fmla="*/ 265122 w 551170"/>
                    <a:gd name="connsiteY36" fmla="*/ 790427 h 1024704"/>
                    <a:gd name="connsiteX37" fmla="*/ 319260 w 551170"/>
                    <a:gd name="connsiteY37" fmla="*/ 637651 h 1024704"/>
                    <a:gd name="connsiteX38" fmla="*/ 255447 w 551170"/>
                    <a:gd name="connsiteY38" fmla="*/ 780329 h 1024704"/>
                    <a:gd name="connsiteX39" fmla="*/ 188638 w 551170"/>
                    <a:gd name="connsiteY39" fmla="*/ 683956 h 1024704"/>
                    <a:gd name="connsiteX40" fmla="*/ 268194 w 551170"/>
                    <a:gd name="connsiteY40" fmla="*/ 564546 h 1024704"/>
                    <a:gd name="connsiteX41" fmla="*/ 178233 w 551170"/>
                    <a:gd name="connsiteY41" fmla="*/ 660651 h 1024704"/>
                    <a:gd name="connsiteX42" fmla="*/ 163873 w 551170"/>
                    <a:gd name="connsiteY42" fmla="*/ 618031 h 1024704"/>
                    <a:gd name="connsiteX43" fmla="*/ 150704 w 551170"/>
                    <a:gd name="connsiteY43" fmla="*/ 561859 h 1024704"/>
                    <a:gd name="connsiteX44" fmla="*/ 238207 w 551170"/>
                    <a:gd name="connsiteY44" fmla="*/ 458804 h 1024704"/>
                    <a:gd name="connsiteX45" fmla="*/ 146288 w 551170"/>
                    <a:gd name="connsiteY45" fmla="*/ 537784 h 1024704"/>
                    <a:gd name="connsiteX46" fmla="*/ 137649 w 551170"/>
                    <a:gd name="connsiteY46" fmla="*/ 419333 h 1024704"/>
                    <a:gd name="connsiteX47" fmla="*/ 246116 w 551170"/>
                    <a:gd name="connsiteY47" fmla="*/ 352333 h 1024704"/>
                    <a:gd name="connsiteX48" fmla="*/ 137880 w 551170"/>
                    <a:gd name="connsiteY48" fmla="*/ 412499 h 1024704"/>
                    <a:gd name="connsiteX49" fmla="*/ 153238 w 551170"/>
                    <a:gd name="connsiteY49" fmla="*/ 310213 h 1024704"/>
                    <a:gd name="connsiteX50" fmla="*/ 275566 w 551170"/>
                    <a:gd name="connsiteY50" fmla="*/ 267709 h 1024704"/>
                    <a:gd name="connsiteX51" fmla="*/ 155196 w 551170"/>
                    <a:gd name="connsiteY51" fmla="*/ 303302 h 1024704"/>
                    <a:gd name="connsiteX52" fmla="*/ 190519 w 551170"/>
                    <a:gd name="connsiteY52" fmla="*/ 218409 h 1024704"/>
                    <a:gd name="connsiteX53" fmla="*/ 287852 w 551170"/>
                    <a:gd name="connsiteY53" fmla="*/ 198136 h 1024704"/>
                    <a:gd name="connsiteX54" fmla="*/ 196088 w 551170"/>
                    <a:gd name="connsiteY54" fmla="*/ 208734 h 1024704"/>
                    <a:gd name="connsiteX55" fmla="*/ 239628 w 551170"/>
                    <a:gd name="connsiteY55" fmla="*/ 148222 h 1024704"/>
                    <a:gd name="connsiteX56" fmla="*/ 313501 w 551170"/>
                    <a:gd name="connsiteY56" fmla="*/ 151178 h 1024704"/>
                    <a:gd name="connsiteX57" fmla="*/ 243698 w 551170"/>
                    <a:gd name="connsiteY57" fmla="*/ 143576 h 1024704"/>
                    <a:gd name="connsiteX58" fmla="*/ 291193 w 551170"/>
                    <a:gd name="connsiteY58" fmla="*/ 96349 h 1024704"/>
                    <a:gd name="connsiteX59" fmla="*/ 354776 w 551170"/>
                    <a:gd name="connsiteY59" fmla="*/ 104374 h 1024704"/>
                    <a:gd name="connsiteX60" fmla="*/ 300063 w 551170"/>
                    <a:gd name="connsiteY60" fmla="*/ 88670 h 1024704"/>
                    <a:gd name="connsiteX61" fmla="*/ 340686 w 551170"/>
                    <a:gd name="connsiteY61" fmla="*/ 56034 h 1024704"/>
                    <a:gd name="connsiteX62" fmla="*/ 347866 w 551170"/>
                    <a:gd name="connsiteY62" fmla="*/ 50466 h 10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1170" h="1024704">
                      <a:moveTo>
                        <a:pt x="347866" y="50466"/>
                      </a:moveTo>
                      <a:cubicBezTo>
                        <a:pt x="377314" y="54575"/>
                        <a:pt x="412639" y="50697"/>
                        <a:pt x="425501" y="2088"/>
                      </a:cubicBezTo>
                      <a:cubicBezTo>
                        <a:pt x="373974" y="-8125"/>
                        <a:pt x="350246" y="21209"/>
                        <a:pt x="343104" y="45052"/>
                      </a:cubicBezTo>
                      <a:lnTo>
                        <a:pt x="335732" y="50812"/>
                      </a:lnTo>
                      <a:cubicBezTo>
                        <a:pt x="312772" y="68627"/>
                        <a:pt x="283054" y="91703"/>
                        <a:pt x="253373" y="122381"/>
                      </a:cubicBezTo>
                      <a:cubicBezTo>
                        <a:pt x="264509" y="103874"/>
                        <a:pt x="269999" y="80146"/>
                        <a:pt x="238553" y="58222"/>
                      </a:cubicBezTo>
                      <a:cubicBezTo>
                        <a:pt x="213481" y="91626"/>
                        <a:pt x="230681" y="117236"/>
                        <a:pt x="247384" y="128640"/>
                      </a:cubicBezTo>
                      <a:cubicBezTo>
                        <a:pt x="235903" y="140926"/>
                        <a:pt x="224461" y="154365"/>
                        <a:pt x="213519" y="169185"/>
                      </a:cubicBezTo>
                      <a:cubicBezTo>
                        <a:pt x="217589" y="147416"/>
                        <a:pt x="211752" y="123840"/>
                        <a:pt x="175123" y="107599"/>
                      </a:cubicBezTo>
                      <a:cubicBezTo>
                        <a:pt x="155311" y="150449"/>
                        <a:pt x="178194" y="176788"/>
                        <a:pt x="200196" y="188191"/>
                      </a:cubicBezTo>
                      <a:cubicBezTo>
                        <a:pt x="188254" y="206261"/>
                        <a:pt x="177740" y="225235"/>
                        <a:pt x="168750" y="244940"/>
                      </a:cubicBezTo>
                      <a:cubicBezTo>
                        <a:pt x="166446" y="212956"/>
                        <a:pt x="151817" y="178976"/>
                        <a:pt x="92112" y="173831"/>
                      </a:cubicBezTo>
                      <a:cubicBezTo>
                        <a:pt x="89463" y="233498"/>
                        <a:pt x="131199" y="254846"/>
                        <a:pt x="162836" y="258571"/>
                      </a:cubicBezTo>
                      <a:cubicBezTo>
                        <a:pt x="149994" y="289936"/>
                        <a:pt x="140908" y="322711"/>
                        <a:pt x="135768" y="356211"/>
                      </a:cubicBezTo>
                      <a:cubicBezTo>
                        <a:pt x="129087" y="318737"/>
                        <a:pt x="109773" y="274773"/>
                        <a:pt x="36400" y="279803"/>
                      </a:cubicBezTo>
                      <a:cubicBezTo>
                        <a:pt x="46075" y="348148"/>
                        <a:pt x="100597" y="361970"/>
                        <a:pt x="135383" y="358591"/>
                      </a:cubicBezTo>
                      <a:cubicBezTo>
                        <a:pt x="130415" y="392239"/>
                        <a:pt x="128744" y="426291"/>
                        <a:pt x="130392" y="460263"/>
                      </a:cubicBezTo>
                      <a:cubicBezTo>
                        <a:pt x="108392" y="425131"/>
                        <a:pt x="71147" y="387964"/>
                        <a:pt x="0" y="417874"/>
                      </a:cubicBezTo>
                      <a:cubicBezTo>
                        <a:pt x="37436" y="482495"/>
                        <a:pt x="97065" y="478155"/>
                        <a:pt x="130546" y="463181"/>
                      </a:cubicBezTo>
                      <a:cubicBezTo>
                        <a:pt x="132849" y="510255"/>
                        <a:pt x="140990" y="562242"/>
                        <a:pt x="156501" y="619643"/>
                      </a:cubicBezTo>
                      <a:cubicBezTo>
                        <a:pt x="161416" y="637882"/>
                        <a:pt x="167598" y="655236"/>
                        <a:pt x="174816" y="671785"/>
                      </a:cubicBezTo>
                      <a:cubicBezTo>
                        <a:pt x="138763" y="639456"/>
                        <a:pt x="87005" y="613999"/>
                        <a:pt x="18161" y="662262"/>
                      </a:cubicBezTo>
                      <a:cubicBezTo>
                        <a:pt x="79096" y="726998"/>
                        <a:pt x="145559" y="710641"/>
                        <a:pt x="181420" y="686145"/>
                      </a:cubicBezTo>
                      <a:cubicBezTo>
                        <a:pt x="217243" y="759672"/>
                        <a:pt x="274146" y="816038"/>
                        <a:pt x="334657" y="857620"/>
                      </a:cubicBezTo>
                      <a:lnTo>
                        <a:pt x="335310" y="858081"/>
                      </a:lnTo>
                      <a:cubicBezTo>
                        <a:pt x="278023" y="848904"/>
                        <a:pt x="207836" y="853473"/>
                        <a:pt x="180000" y="942397"/>
                      </a:cubicBezTo>
                      <a:cubicBezTo>
                        <a:pt x="282746" y="963823"/>
                        <a:pt x="330049" y="907228"/>
                        <a:pt x="343449" y="863532"/>
                      </a:cubicBezTo>
                      <a:cubicBezTo>
                        <a:pt x="386710" y="891923"/>
                        <a:pt x="433302" y="914877"/>
                        <a:pt x="482173" y="931877"/>
                      </a:cubicBezTo>
                      <a:cubicBezTo>
                        <a:pt x="420087" y="921894"/>
                        <a:pt x="343258" y="925849"/>
                        <a:pt x="312925" y="1019800"/>
                      </a:cubicBezTo>
                      <a:cubicBezTo>
                        <a:pt x="425847" y="1042691"/>
                        <a:pt x="476606" y="980563"/>
                        <a:pt x="489814" y="934527"/>
                      </a:cubicBezTo>
                      <a:cubicBezTo>
                        <a:pt x="512084" y="941898"/>
                        <a:pt x="532433" y="947159"/>
                        <a:pt x="549635" y="950461"/>
                      </a:cubicBezTo>
                      <a:lnTo>
                        <a:pt x="551171" y="943665"/>
                      </a:lnTo>
                      <a:cubicBezTo>
                        <a:pt x="511853" y="936139"/>
                        <a:pt x="455641" y="918131"/>
                        <a:pt x="397741" y="887453"/>
                      </a:cubicBezTo>
                      <a:cubicBezTo>
                        <a:pt x="439324" y="848367"/>
                        <a:pt x="479293" y="790159"/>
                        <a:pt x="409259" y="717591"/>
                      </a:cubicBezTo>
                      <a:cubicBezTo>
                        <a:pt x="334388" y="784399"/>
                        <a:pt x="360305" y="850901"/>
                        <a:pt x="393134" y="884996"/>
                      </a:cubicBezTo>
                      <a:cubicBezTo>
                        <a:pt x="374593" y="874993"/>
                        <a:pt x="356598" y="864009"/>
                        <a:pt x="339226" y="852091"/>
                      </a:cubicBezTo>
                      <a:cubicBezTo>
                        <a:pt x="312631" y="833926"/>
                        <a:pt x="287819" y="813279"/>
                        <a:pt x="265122" y="790427"/>
                      </a:cubicBezTo>
                      <a:cubicBezTo>
                        <a:pt x="313309" y="763551"/>
                        <a:pt x="363607" y="718973"/>
                        <a:pt x="319260" y="637651"/>
                      </a:cubicBezTo>
                      <a:cubicBezTo>
                        <a:pt x="237977" y="679541"/>
                        <a:pt x="237900" y="740859"/>
                        <a:pt x="255447" y="780329"/>
                      </a:cubicBezTo>
                      <a:cubicBezTo>
                        <a:pt x="228578" y="751650"/>
                        <a:pt x="206068" y="719179"/>
                        <a:pt x="188638" y="683956"/>
                      </a:cubicBezTo>
                      <a:cubicBezTo>
                        <a:pt x="235558" y="670057"/>
                        <a:pt x="286394" y="641260"/>
                        <a:pt x="268194" y="564546"/>
                      </a:cubicBezTo>
                      <a:cubicBezTo>
                        <a:pt x="197776" y="582092"/>
                        <a:pt x="178042" y="625096"/>
                        <a:pt x="178233" y="660651"/>
                      </a:cubicBezTo>
                      <a:cubicBezTo>
                        <a:pt x="172582" y="646750"/>
                        <a:pt x="167786" y="632517"/>
                        <a:pt x="163873" y="618031"/>
                      </a:cubicBezTo>
                      <a:cubicBezTo>
                        <a:pt x="158651" y="598680"/>
                        <a:pt x="154274" y="579942"/>
                        <a:pt x="150704" y="561859"/>
                      </a:cubicBezTo>
                      <a:cubicBezTo>
                        <a:pt x="195242" y="555714"/>
                        <a:pt x="246424" y="536171"/>
                        <a:pt x="238207" y="458804"/>
                      </a:cubicBezTo>
                      <a:cubicBezTo>
                        <a:pt x="172550" y="465408"/>
                        <a:pt x="150012" y="503727"/>
                        <a:pt x="146288" y="537784"/>
                      </a:cubicBezTo>
                      <a:cubicBezTo>
                        <a:pt x="139616" y="498669"/>
                        <a:pt x="136724" y="459003"/>
                        <a:pt x="137649" y="419333"/>
                      </a:cubicBezTo>
                      <a:cubicBezTo>
                        <a:pt x="179308" y="423595"/>
                        <a:pt x="231872" y="418872"/>
                        <a:pt x="246116" y="352333"/>
                      </a:cubicBezTo>
                      <a:cubicBezTo>
                        <a:pt x="175853" y="343348"/>
                        <a:pt x="145981" y="381744"/>
                        <a:pt x="137880" y="412499"/>
                      </a:cubicBezTo>
                      <a:cubicBezTo>
                        <a:pt x="139415" y="374948"/>
                        <a:pt x="144906" y="340968"/>
                        <a:pt x="153238" y="310213"/>
                      </a:cubicBezTo>
                      <a:cubicBezTo>
                        <a:pt x="192670" y="323075"/>
                        <a:pt x="244927" y="329411"/>
                        <a:pt x="275566" y="267709"/>
                      </a:cubicBezTo>
                      <a:cubicBezTo>
                        <a:pt x="209679" y="244326"/>
                        <a:pt x="170899" y="275158"/>
                        <a:pt x="155196" y="303302"/>
                      </a:cubicBezTo>
                      <a:cubicBezTo>
                        <a:pt x="163713" y="273756"/>
                        <a:pt x="175564" y="245275"/>
                        <a:pt x="190519" y="218409"/>
                      </a:cubicBezTo>
                      <a:cubicBezTo>
                        <a:pt x="218510" y="232231"/>
                        <a:pt x="256829" y="242099"/>
                        <a:pt x="287852" y="198136"/>
                      </a:cubicBezTo>
                      <a:cubicBezTo>
                        <a:pt x="244619" y="175176"/>
                        <a:pt x="212866" y="190418"/>
                        <a:pt x="196088" y="208734"/>
                      </a:cubicBezTo>
                      <a:cubicBezTo>
                        <a:pt x="209525" y="186080"/>
                        <a:pt x="224347" y="166037"/>
                        <a:pt x="239628" y="148222"/>
                      </a:cubicBezTo>
                      <a:cubicBezTo>
                        <a:pt x="256522" y="163196"/>
                        <a:pt x="281594" y="177134"/>
                        <a:pt x="313501" y="151178"/>
                      </a:cubicBezTo>
                      <a:cubicBezTo>
                        <a:pt x="286700" y="125876"/>
                        <a:pt x="259555" y="132633"/>
                        <a:pt x="243698" y="143576"/>
                      </a:cubicBezTo>
                      <a:cubicBezTo>
                        <a:pt x="258523" y="126853"/>
                        <a:pt x="274387" y="111080"/>
                        <a:pt x="291193" y="96349"/>
                      </a:cubicBezTo>
                      <a:cubicBezTo>
                        <a:pt x="303249" y="110940"/>
                        <a:pt x="322524" y="124378"/>
                        <a:pt x="354776" y="104374"/>
                      </a:cubicBezTo>
                      <a:cubicBezTo>
                        <a:pt x="338075" y="81720"/>
                        <a:pt x="316073" y="82258"/>
                        <a:pt x="300063" y="88670"/>
                      </a:cubicBezTo>
                      <a:cubicBezTo>
                        <a:pt x="314768" y="76191"/>
                        <a:pt x="328629" y="65402"/>
                        <a:pt x="340686" y="56034"/>
                      </a:cubicBezTo>
                      <a:lnTo>
                        <a:pt x="347866" y="50466"/>
                      </a:lnTo>
                      <a:close/>
                    </a:path>
                  </a:pathLst>
                </a:custGeom>
                <a:blipFill>
                  <a:blip r:embed="rId3"/>
                  <a:stretch>
                    <a:fillRect l="-66851" r="-64672"/>
                  </a:stretch>
                </a:blipFill>
                <a:ln w="1005" cap="flat">
                  <a:noFill/>
                  <a:prstDash val="solid"/>
                  <a:miter/>
                </a:ln>
              </p:spPr>
              <p:txBody>
                <a:bodyPr rtlCol="0" anchor="ctr"/>
                <a:lstStyle/>
                <a:p>
                  <a:endParaRPr lang="zh-CN" altLang="en-US"/>
                </a:p>
              </p:txBody>
            </p:sp>
            <p:sp>
              <p:nvSpPr>
                <p:cNvPr id="18" name="任意多边形: 形状 17"/>
                <p:cNvSpPr/>
                <p:nvPr/>
              </p:nvSpPr>
              <p:spPr>
                <a:xfrm>
                  <a:off x="6259080" y="1554994"/>
                  <a:ext cx="306180" cy="803146"/>
                </a:xfrm>
                <a:custGeom>
                  <a:avLst/>
                  <a:gdLst>
                    <a:gd name="connsiteX0" fmla="*/ 134654 w 306180"/>
                    <a:gd name="connsiteY0" fmla="*/ 548482 h 803146"/>
                    <a:gd name="connsiteX1" fmla="*/ 0 w 306180"/>
                    <a:gd name="connsiteY1" fmla="*/ 518034 h 803146"/>
                    <a:gd name="connsiteX2" fmla="*/ 134654 w 306180"/>
                    <a:gd name="connsiteY2" fmla="*/ 548482 h 803146"/>
                    <a:gd name="connsiteX3" fmla="*/ 250839 w 306180"/>
                    <a:gd name="connsiteY3" fmla="*/ 775439 h 803146"/>
                    <a:gd name="connsiteX4" fmla="*/ 64544 w 306180"/>
                    <a:gd name="connsiteY4" fmla="*/ 752786 h 803146"/>
                    <a:gd name="connsiteX5" fmla="*/ 250839 w 306180"/>
                    <a:gd name="connsiteY5" fmla="*/ 775439 h 803146"/>
                    <a:gd name="connsiteX6" fmla="*/ 291078 w 306180"/>
                    <a:gd name="connsiteY6" fmla="*/ 59782 h 803146"/>
                    <a:gd name="connsiteX7" fmla="*/ 289735 w 306180"/>
                    <a:gd name="connsiteY7" fmla="*/ 0 h 803146"/>
                    <a:gd name="connsiteX8" fmla="*/ 291078 w 306180"/>
                    <a:gd name="connsiteY8" fmla="*/ 59782 h 80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803146">
                      <a:moveTo>
                        <a:pt x="134654" y="548482"/>
                      </a:moveTo>
                      <a:cubicBezTo>
                        <a:pt x="108929" y="515616"/>
                        <a:pt x="67538" y="480713"/>
                        <a:pt x="0" y="518034"/>
                      </a:cubicBezTo>
                      <a:cubicBezTo>
                        <a:pt x="45154" y="578316"/>
                        <a:pt x="104052" y="566989"/>
                        <a:pt x="134654" y="548482"/>
                      </a:cubicBezTo>
                      <a:close/>
                      <a:moveTo>
                        <a:pt x="250839" y="775439"/>
                      </a:moveTo>
                      <a:cubicBezTo>
                        <a:pt x="210793" y="734739"/>
                        <a:pt x="149321" y="693310"/>
                        <a:pt x="64544" y="752786"/>
                      </a:cubicBezTo>
                      <a:cubicBezTo>
                        <a:pt x="135230" y="827810"/>
                        <a:pt x="212635" y="804504"/>
                        <a:pt x="250839" y="775439"/>
                      </a:cubicBezTo>
                      <a:close/>
                      <a:moveTo>
                        <a:pt x="291078" y="59782"/>
                      </a:moveTo>
                      <a:cubicBezTo>
                        <a:pt x="304708" y="45499"/>
                        <a:pt x="317418" y="24458"/>
                        <a:pt x="289735" y="0"/>
                      </a:cubicBezTo>
                      <a:cubicBezTo>
                        <a:pt x="264470" y="25303"/>
                        <a:pt x="277716" y="48839"/>
                        <a:pt x="291078" y="59782"/>
                      </a:cubicBezTo>
                      <a:close/>
                    </a:path>
                  </a:pathLst>
                </a:custGeom>
                <a:blipFill>
                  <a:blip r:embed="rId3"/>
                  <a:stretch>
                    <a:fillRect l="-66851" r="-64672"/>
                  </a:stretch>
                </a:blipFill>
                <a:ln w="1005" cap="flat">
                  <a:noFill/>
                  <a:prstDash val="solid"/>
                  <a:miter/>
                </a:ln>
              </p:spPr>
              <p:txBody>
                <a:bodyPr rtlCol="0" anchor="ctr"/>
                <a:lstStyle/>
                <a:p>
                  <a:endParaRPr lang="zh-CN" altLang="en-US"/>
                </a:p>
              </p:txBody>
            </p:sp>
            <p:sp>
              <p:nvSpPr>
                <p:cNvPr id="10" name="任意多边形: 形状 9"/>
                <p:cNvSpPr/>
                <p:nvPr/>
              </p:nvSpPr>
              <p:spPr>
                <a:xfrm flipH="1">
                  <a:off x="7935736" y="1535052"/>
                  <a:ext cx="551170" cy="1024704"/>
                </a:xfrm>
                <a:custGeom>
                  <a:avLst/>
                  <a:gdLst>
                    <a:gd name="connsiteX0" fmla="*/ 347866 w 551170"/>
                    <a:gd name="connsiteY0" fmla="*/ 50466 h 1024704"/>
                    <a:gd name="connsiteX1" fmla="*/ 425501 w 551170"/>
                    <a:gd name="connsiteY1" fmla="*/ 2088 h 1024704"/>
                    <a:gd name="connsiteX2" fmla="*/ 343104 w 551170"/>
                    <a:gd name="connsiteY2" fmla="*/ 45052 h 1024704"/>
                    <a:gd name="connsiteX3" fmla="*/ 335732 w 551170"/>
                    <a:gd name="connsiteY3" fmla="*/ 50812 h 1024704"/>
                    <a:gd name="connsiteX4" fmla="*/ 253373 w 551170"/>
                    <a:gd name="connsiteY4" fmla="*/ 122381 h 1024704"/>
                    <a:gd name="connsiteX5" fmla="*/ 238553 w 551170"/>
                    <a:gd name="connsiteY5" fmla="*/ 58222 h 1024704"/>
                    <a:gd name="connsiteX6" fmla="*/ 247384 w 551170"/>
                    <a:gd name="connsiteY6" fmla="*/ 128640 h 1024704"/>
                    <a:gd name="connsiteX7" fmla="*/ 213519 w 551170"/>
                    <a:gd name="connsiteY7" fmla="*/ 169185 h 1024704"/>
                    <a:gd name="connsiteX8" fmla="*/ 175123 w 551170"/>
                    <a:gd name="connsiteY8" fmla="*/ 107599 h 1024704"/>
                    <a:gd name="connsiteX9" fmla="*/ 200196 w 551170"/>
                    <a:gd name="connsiteY9" fmla="*/ 188191 h 1024704"/>
                    <a:gd name="connsiteX10" fmla="*/ 168750 w 551170"/>
                    <a:gd name="connsiteY10" fmla="*/ 244940 h 1024704"/>
                    <a:gd name="connsiteX11" fmla="*/ 92112 w 551170"/>
                    <a:gd name="connsiteY11" fmla="*/ 173831 h 1024704"/>
                    <a:gd name="connsiteX12" fmla="*/ 162836 w 551170"/>
                    <a:gd name="connsiteY12" fmla="*/ 258571 h 1024704"/>
                    <a:gd name="connsiteX13" fmla="*/ 135768 w 551170"/>
                    <a:gd name="connsiteY13" fmla="*/ 356211 h 1024704"/>
                    <a:gd name="connsiteX14" fmla="*/ 36400 w 551170"/>
                    <a:gd name="connsiteY14" fmla="*/ 279803 h 1024704"/>
                    <a:gd name="connsiteX15" fmla="*/ 135383 w 551170"/>
                    <a:gd name="connsiteY15" fmla="*/ 358591 h 1024704"/>
                    <a:gd name="connsiteX16" fmla="*/ 130392 w 551170"/>
                    <a:gd name="connsiteY16" fmla="*/ 460263 h 1024704"/>
                    <a:gd name="connsiteX17" fmla="*/ 0 w 551170"/>
                    <a:gd name="connsiteY17" fmla="*/ 417874 h 1024704"/>
                    <a:gd name="connsiteX18" fmla="*/ 130546 w 551170"/>
                    <a:gd name="connsiteY18" fmla="*/ 463181 h 1024704"/>
                    <a:gd name="connsiteX19" fmla="*/ 156501 w 551170"/>
                    <a:gd name="connsiteY19" fmla="*/ 619643 h 1024704"/>
                    <a:gd name="connsiteX20" fmla="*/ 174816 w 551170"/>
                    <a:gd name="connsiteY20" fmla="*/ 671785 h 1024704"/>
                    <a:gd name="connsiteX21" fmla="*/ 18161 w 551170"/>
                    <a:gd name="connsiteY21" fmla="*/ 662262 h 1024704"/>
                    <a:gd name="connsiteX22" fmla="*/ 181420 w 551170"/>
                    <a:gd name="connsiteY22" fmla="*/ 686145 h 1024704"/>
                    <a:gd name="connsiteX23" fmla="*/ 334657 w 551170"/>
                    <a:gd name="connsiteY23" fmla="*/ 857620 h 1024704"/>
                    <a:gd name="connsiteX24" fmla="*/ 335310 w 551170"/>
                    <a:gd name="connsiteY24" fmla="*/ 858081 h 1024704"/>
                    <a:gd name="connsiteX25" fmla="*/ 180000 w 551170"/>
                    <a:gd name="connsiteY25" fmla="*/ 942397 h 1024704"/>
                    <a:gd name="connsiteX26" fmla="*/ 343449 w 551170"/>
                    <a:gd name="connsiteY26" fmla="*/ 863532 h 1024704"/>
                    <a:gd name="connsiteX27" fmla="*/ 482173 w 551170"/>
                    <a:gd name="connsiteY27" fmla="*/ 931877 h 1024704"/>
                    <a:gd name="connsiteX28" fmla="*/ 312925 w 551170"/>
                    <a:gd name="connsiteY28" fmla="*/ 1019800 h 1024704"/>
                    <a:gd name="connsiteX29" fmla="*/ 489814 w 551170"/>
                    <a:gd name="connsiteY29" fmla="*/ 934527 h 1024704"/>
                    <a:gd name="connsiteX30" fmla="*/ 549635 w 551170"/>
                    <a:gd name="connsiteY30" fmla="*/ 950461 h 1024704"/>
                    <a:gd name="connsiteX31" fmla="*/ 551171 w 551170"/>
                    <a:gd name="connsiteY31" fmla="*/ 943665 h 1024704"/>
                    <a:gd name="connsiteX32" fmla="*/ 397741 w 551170"/>
                    <a:gd name="connsiteY32" fmla="*/ 887453 h 1024704"/>
                    <a:gd name="connsiteX33" fmla="*/ 409259 w 551170"/>
                    <a:gd name="connsiteY33" fmla="*/ 717591 h 1024704"/>
                    <a:gd name="connsiteX34" fmla="*/ 393134 w 551170"/>
                    <a:gd name="connsiteY34" fmla="*/ 884996 h 1024704"/>
                    <a:gd name="connsiteX35" fmla="*/ 339226 w 551170"/>
                    <a:gd name="connsiteY35" fmla="*/ 852091 h 1024704"/>
                    <a:gd name="connsiteX36" fmla="*/ 265122 w 551170"/>
                    <a:gd name="connsiteY36" fmla="*/ 790427 h 1024704"/>
                    <a:gd name="connsiteX37" fmla="*/ 319260 w 551170"/>
                    <a:gd name="connsiteY37" fmla="*/ 637651 h 1024704"/>
                    <a:gd name="connsiteX38" fmla="*/ 255447 w 551170"/>
                    <a:gd name="connsiteY38" fmla="*/ 780329 h 1024704"/>
                    <a:gd name="connsiteX39" fmla="*/ 188638 w 551170"/>
                    <a:gd name="connsiteY39" fmla="*/ 683956 h 1024704"/>
                    <a:gd name="connsiteX40" fmla="*/ 268194 w 551170"/>
                    <a:gd name="connsiteY40" fmla="*/ 564546 h 1024704"/>
                    <a:gd name="connsiteX41" fmla="*/ 178233 w 551170"/>
                    <a:gd name="connsiteY41" fmla="*/ 660651 h 1024704"/>
                    <a:gd name="connsiteX42" fmla="*/ 163873 w 551170"/>
                    <a:gd name="connsiteY42" fmla="*/ 618031 h 1024704"/>
                    <a:gd name="connsiteX43" fmla="*/ 150704 w 551170"/>
                    <a:gd name="connsiteY43" fmla="*/ 561859 h 1024704"/>
                    <a:gd name="connsiteX44" fmla="*/ 238207 w 551170"/>
                    <a:gd name="connsiteY44" fmla="*/ 458804 h 1024704"/>
                    <a:gd name="connsiteX45" fmla="*/ 146288 w 551170"/>
                    <a:gd name="connsiteY45" fmla="*/ 537784 h 1024704"/>
                    <a:gd name="connsiteX46" fmla="*/ 137649 w 551170"/>
                    <a:gd name="connsiteY46" fmla="*/ 419333 h 1024704"/>
                    <a:gd name="connsiteX47" fmla="*/ 246116 w 551170"/>
                    <a:gd name="connsiteY47" fmla="*/ 352333 h 1024704"/>
                    <a:gd name="connsiteX48" fmla="*/ 137880 w 551170"/>
                    <a:gd name="connsiteY48" fmla="*/ 412499 h 1024704"/>
                    <a:gd name="connsiteX49" fmla="*/ 153238 w 551170"/>
                    <a:gd name="connsiteY49" fmla="*/ 310213 h 1024704"/>
                    <a:gd name="connsiteX50" fmla="*/ 275566 w 551170"/>
                    <a:gd name="connsiteY50" fmla="*/ 267709 h 1024704"/>
                    <a:gd name="connsiteX51" fmla="*/ 155196 w 551170"/>
                    <a:gd name="connsiteY51" fmla="*/ 303302 h 1024704"/>
                    <a:gd name="connsiteX52" fmla="*/ 190519 w 551170"/>
                    <a:gd name="connsiteY52" fmla="*/ 218409 h 1024704"/>
                    <a:gd name="connsiteX53" fmla="*/ 287852 w 551170"/>
                    <a:gd name="connsiteY53" fmla="*/ 198136 h 1024704"/>
                    <a:gd name="connsiteX54" fmla="*/ 196088 w 551170"/>
                    <a:gd name="connsiteY54" fmla="*/ 208734 h 1024704"/>
                    <a:gd name="connsiteX55" fmla="*/ 239628 w 551170"/>
                    <a:gd name="connsiteY55" fmla="*/ 148222 h 1024704"/>
                    <a:gd name="connsiteX56" fmla="*/ 313501 w 551170"/>
                    <a:gd name="connsiteY56" fmla="*/ 151178 h 1024704"/>
                    <a:gd name="connsiteX57" fmla="*/ 243698 w 551170"/>
                    <a:gd name="connsiteY57" fmla="*/ 143576 h 1024704"/>
                    <a:gd name="connsiteX58" fmla="*/ 291193 w 551170"/>
                    <a:gd name="connsiteY58" fmla="*/ 96349 h 1024704"/>
                    <a:gd name="connsiteX59" fmla="*/ 354776 w 551170"/>
                    <a:gd name="connsiteY59" fmla="*/ 104374 h 1024704"/>
                    <a:gd name="connsiteX60" fmla="*/ 300063 w 551170"/>
                    <a:gd name="connsiteY60" fmla="*/ 88670 h 1024704"/>
                    <a:gd name="connsiteX61" fmla="*/ 340686 w 551170"/>
                    <a:gd name="connsiteY61" fmla="*/ 56034 h 1024704"/>
                    <a:gd name="connsiteX62" fmla="*/ 347866 w 551170"/>
                    <a:gd name="connsiteY62" fmla="*/ 50466 h 10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1170" h="1024704">
                      <a:moveTo>
                        <a:pt x="347866" y="50466"/>
                      </a:moveTo>
                      <a:cubicBezTo>
                        <a:pt x="377314" y="54575"/>
                        <a:pt x="412639" y="50697"/>
                        <a:pt x="425501" y="2088"/>
                      </a:cubicBezTo>
                      <a:cubicBezTo>
                        <a:pt x="373974" y="-8125"/>
                        <a:pt x="350246" y="21209"/>
                        <a:pt x="343104" y="45052"/>
                      </a:cubicBezTo>
                      <a:lnTo>
                        <a:pt x="335732" y="50812"/>
                      </a:lnTo>
                      <a:cubicBezTo>
                        <a:pt x="312772" y="68627"/>
                        <a:pt x="283054" y="91703"/>
                        <a:pt x="253373" y="122381"/>
                      </a:cubicBezTo>
                      <a:cubicBezTo>
                        <a:pt x="264509" y="103874"/>
                        <a:pt x="269999" y="80146"/>
                        <a:pt x="238553" y="58222"/>
                      </a:cubicBezTo>
                      <a:cubicBezTo>
                        <a:pt x="213481" y="91626"/>
                        <a:pt x="230681" y="117236"/>
                        <a:pt x="247384" y="128640"/>
                      </a:cubicBezTo>
                      <a:cubicBezTo>
                        <a:pt x="235903" y="140926"/>
                        <a:pt x="224461" y="154365"/>
                        <a:pt x="213519" y="169185"/>
                      </a:cubicBezTo>
                      <a:cubicBezTo>
                        <a:pt x="217589" y="147416"/>
                        <a:pt x="211752" y="123840"/>
                        <a:pt x="175123" y="107599"/>
                      </a:cubicBezTo>
                      <a:cubicBezTo>
                        <a:pt x="155311" y="150449"/>
                        <a:pt x="178194" y="176788"/>
                        <a:pt x="200196" y="188191"/>
                      </a:cubicBezTo>
                      <a:cubicBezTo>
                        <a:pt x="188254" y="206261"/>
                        <a:pt x="177740" y="225235"/>
                        <a:pt x="168750" y="244940"/>
                      </a:cubicBezTo>
                      <a:cubicBezTo>
                        <a:pt x="166446" y="212956"/>
                        <a:pt x="151817" y="178976"/>
                        <a:pt x="92112" y="173831"/>
                      </a:cubicBezTo>
                      <a:cubicBezTo>
                        <a:pt x="89463" y="233498"/>
                        <a:pt x="131199" y="254846"/>
                        <a:pt x="162836" y="258571"/>
                      </a:cubicBezTo>
                      <a:cubicBezTo>
                        <a:pt x="149994" y="289936"/>
                        <a:pt x="140908" y="322711"/>
                        <a:pt x="135768" y="356211"/>
                      </a:cubicBezTo>
                      <a:cubicBezTo>
                        <a:pt x="129087" y="318737"/>
                        <a:pt x="109773" y="274773"/>
                        <a:pt x="36400" y="279803"/>
                      </a:cubicBezTo>
                      <a:cubicBezTo>
                        <a:pt x="46075" y="348148"/>
                        <a:pt x="100597" y="361970"/>
                        <a:pt x="135383" y="358591"/>
                      </a:cubicBezTo>
                      <a:cubicBezTo>
                        <a:pt x="130415" y="392239"/>
                        <a:pt x="128744" y="426291"/>
                        <a:pt x="130392" y="460263"/>
                      </a:cubicBezTo>
                      <a:cubicBezTo>
                        <a:pt x="108392" y="425131"/>
                        <a:pt x="71147" y="387964"/>
                        <a:pt x="0" y="417874"/>
                      </a:cubicBezTo>
                      <a:cubicBezTo>
                        <a:pt x="37436" y="482495"/>
                        <a:pt x="97065" y="478155"/>
                        <a:pt x="130546" y="463181"/>
                      </a:cubicBezTo>
                      <a:cubicBezTo>
                        <a:pt x="132849" y="510255"/>
                        <a:pt x="140990" y="562242"/>
                        <a:pt x="156501" y="619643"/>
                      </a:cubicBezTo>
                      <a:cubicBezTo>
                        <a:pt x="161416" y="637882"/>
                        <a:pt x="167598" y="655236"/>
                        <a:pt x="174816" y="671785"/>
                      </a:cubicBezTo>
                      <a:cubicBezTo>
                        <a:pt x="138763" y="639456"/>
                        <a:pt x="87005" y="613999"/>
                        <a:pt x="18161" y="662262"/>
                      </a:cubicBezTo>
                      <a:cubicBezTo>
                        <a:pt x="79096" y="726998"/>
                        <a:pt x="145559" y="710641"/>
                        <a:pt x="181420" y="686145"/>
                      </a:cubicBezTo>
                      <a:cubicBezTo>
                        <a:pt x="217243" y="759672"/>
                        <a:pt x="274146" y="816038"/>
                        <a:pt x="334657" y="857620"/>
                      </a:cubicBezTo>
                      <a:lnTo>
                        <a:pt x="335310" y="858081"/>
                      </a:lnTo>
                      <a:cubicBezTo>
                        <a:pt x="278023" y="848904"/>
                        <a:pt x="207836" y="853473"/>
                        <a:pt x="180000" y="942397"/>
                      </a:cubicBezTo>
                      <a:cubicBezTo>
                        <a:pt x="282746" y="963823"/>
                        <a:pt x="330049" y="907228"/>
                        <a:pt x="343449" y="863532"/>
                      </a:cubicBezTo>
                      <a:cubicBezTo>
                        <a:pt x="386710" y="891923"/>
                        <a:pt x="433302" y="914877"/>
                        <a:pt x="482173" y="931877"/>
                      </a:cubicBezTo>
                      <a:cubicBezTo>
                        <a:pt x="420087" y="921894"/>
                        <a:pt x="343258" y="925849"/>
                        <a:pt x="312925" y="1019800"/>
                      </a:cubicBezTo>
                      <a:cubicBezTo>
                        <a:pt x="425847" y="1042691"/>
                        <a:pt x="476606" y="980563"/>
                        <a:pt x="489814" y="934527"/>
                      </a:cubicBezTo>
                      <a:cubicBezTo>
                        <a:pt x="512084" y="941898"/>
                        <a:pt x="532433" y="947159"/>
                        <a:pt x="549635" y="950461"/>
                      </a:cubicBezTo>
                      <a:lnTo>
                        <a:pt x="551171" y="943665"/>
                      </a:lnTo>
                      <a:cubicBezTo>
                        <a:pt x="511853" y="936139"/>
                        <a:pt x="455641" y="918131"/>
                        <a:pt x="397741" y="887453"/>
                      </a:cubicBezTo>
                      <a:cubicBezTo>
                        <a:pt x="439324" y="848367"/>
                        <a:pt x="479293" y="790159"/>
                        <a:pt x="409259" y="717591"/>
                      </a:cubicBezTo>
                      <a:cubicBezTo>
                        <a:pt x="334388" y="784399"/>
                        <a:pt x="360305" y="850901"/>
                        <a:pt x="393134" y="884996"/>
                      </a:cubicBezTo>
                      <a:cubicBezTo>
                        <a:pt x="374593" y="874993"/>
                        <a:pt x="356598" y="864009"/>
                        <a:pt x="339226" y="852091"/>
                      </a:cubicBezTo>
                      <a:cubicBezTo>
                        <a:pt x="312631" y="833926"/>
                        <a:pt x="287819" y="813279"/>
                        <a:pt x="265122" y="790427"/>
                      </a:cubicBezTo>
                      <a:cubicBezTo>
                        <a:pt x="313309" y="763551"/>
                        <a:pt x="363607" y="718973"/>
                        <a:pt x="319260" y="637651"/>
                      </a:cubicBezTo>
                      <a:cubicBezTo>
                        <a:pt x="237977" y="679541"/>
                        <a:pt x="237900" y="740859"/>
                        <a:pt x="255447" y="780329"/>
                      </a:cubicBezTo>
                      <a:cubicBezTo>
                        <a:pt x="228578" y="751650"/>
                        <a:pt x="206068" y="719179"/>
                        <a:pt x="188638" y="683956"/>
                      </a:cubicBezTo>
                      <a:cubicBezTo>
                        <a:pt x="235558" y="670057"/>
                        <a:pt x="286394" y="641260"/>
                        <a:pt x="268194" y="564546"/>
                      </a:cubicBezTo>
                      <a:cubicBezTo>
                        <a:pt x="197776" y="582092"/>
                        <a:pt x="178042" y="625096"/>
                        <a:pt x="178233" y="660651"/>
                      </a:cubicBezTo>
                      <a:cubicBezTo>
                        <a:pt x="172582" y="646750"/>
                        <a:pt x="167786" y="632517"/>
                        <a:pt x="163873" y="618031"/>
                      </a:cubicBezTo>
                      <a:cubicBezTo>
                        <a:pt x="158651" y="598680"/>
                        <a:pt x="154274" y="579942"/>
                        <a:pt x="150704" y="561859"/>
                      </a:cubicBezTo>
                      <a:cubicBezTo>
                        <a:pt x="195242" y="555714"/>
                        <a:pt x="246424" y="536171"/>
                        <a:pt x="238207" y="458804"/>
                      </a:cubicBezTo>
                      <a:cubicBezTo>
                        <a:pt x="172550" y="465408"/>
                        <a:pt x="150012" y="503727"/>
                        <a:pt x="146288" y="537784"/>
                      </a:cubicBezTo>
                      <a:cubicBezTo>
                        <a:pt x="139616" y="498669"/>
                        <a:pt x="136724" y="459003"/>
                        <a:pt x="137649" y="419333"/>
                      </a:cubicBezTo>
                      <a:cubicBezTo>
                        <a:pt x="179308" y="423595"/>
                        <a:pt x="231872" y="418872"/>
                        <a:pt x="246116" y="352333"/>
                      </a:cubicBezTo>
                      <a:cubicBezTo>
                        <a:pt x="175853" y="343348"/>
                        <a:pt x="145981" y="381744"/>
                        <a:pt x="137880" y="412499"/>
                      </a:cubicBezTo>
                      <a:cubicBezTo>
                        <a:pt x="139415" y="374948"/>
                        <a:pt x="144906" y="340968"/>
                        <a:pt x="153238" y="310213"/>
                      </a:cubicBezTo>
                      <a:cubicBezTo>
                        <a:pt x="192670" y="323075"/>
                        <a:pt x="244927" y="329411"/>
                        <a:pt x="275566" y="267709"/>
                      </a:cubicBezTo>
                      <a:cubicBezTo>
                        <a:pt x="209679" y="244326"/>
                        <a:pt x="170899" y="275158"/>
                        <a:pt x="155196" y="303302"/>
                      </a:cubicBezTo>
                      <a:cubicBezTo>
                        <a:pt x="163713" y="273756"/>
                        <a:pt x="175564" y="245275"/>
                        <a:pt x="190519" y="218409"/>
                      </a:cubicBezTo>
                      <a:cubicBezTo>
                        <a:pt x="218510" y="232231"/>
                        <a:pt x="256829" y="242099"/>
                        <a:pt x="287852" y="198136"/>
                      </a:cubicBezTo>
                      <a:cubicBezTo>
                        <a:pt x="244619" y="175176"/>
                        <a:pt x="212866" y="190418"/>
                        <a:pt x="196088" y="208734"/>
                      </a:cubicBezTo>
                      <a:cubicBezTo>
                        <a:pt x="209525" y="186080"/>
                        <a:pt x="224347" y="166037"/>
                        <a:pt x="239628" y="148222"/>
                      </a:cubicBezTo>
                      <a:cubicBezTo>
                        <a:pt x="256522" y="163196"/>
                        <a:pt x="281594" y="177134"/>
                        <a:pt x="313501" y="151178"/>
                      </a:cubicBezTo>
                      <a:cubicBezTo>
                        <a:pt x="286700" y="125876"/>
                        <a:pt x="259555" y="132633"/>
                        <a:pt x="243698" y="143576"/>
                      </a:cubicBezTo>
                      <a:cubicBezTo>
                        <a:pt x="258523" y="126853"/>
                        <a:pt x="274387" y="111080"/>
                        <a:pt x="291193" y="96349"/>
                      </a:cubicBezTo>
                      <a:cubicBezTo>
                        <a:pt x="303249" y="110940"/>
                        <a:pt x="322524" y="124378"/>
                        <a:pt x="354776" y="104374"/>
                      </a:cubicBezTo>
                      <a:cubicBezTo>
                        <a:pt x="338075" y="81720"/>
                        <a:pt x="316073" y="82258"/>
                        <a:pt x="300063" y="88670"/>
                      </a:cubicBezTo>
                      <a:cubicBezTo>
                        <a:pt x="314768" y="76191"/>
                        <a:pt x="328629" y="65402"/>
                        <a:pt x="340686" y="56034"/>
                      </a:cubicBezTo>
                      <a:lnTo>
                        <a:pt x="347866" y="50466"/>
                      </a:lnTo>
                      <a:close/>
                    </a:path>
                  </a:pathLst>
                </a:custGeom>
                <a:blipFill>
                  <a:blip r:embed="rId3"/>
                  <a:stretch>
                    <a:fillRect l="-66851" r="-64672"/>
                  </a:stretch>
                </a:blipFill>
                <a:ln w="1005" cap="flat">
                  <a:noFill/>
                  <a:prstDash val="solid"/>
                  <a:miter/>
                </a:ln>
              </p:spPr>
              <p:txBody>
                <a:bodyPr rtlCol="0" anchor="ctr"/>
                <a:lstStyle/>
                <a:p>
                  <a:endParaRPr lang="zh-CN" altLang="en-US"/>
                </a:p>
              </p:txBody>
            </p:sp>
            <p:sp>
              <p:nvSpPr>
                <p:cNvPr id="15" name="任意多边形: 形状 14"/>
                <p:cNvSpPr/>
                <p:nvPr/>
              </p:nvSpPr>
              <p:spPr>
                <a:xfrm flipH="1">
                  <a:off x="8172509" y="1554994"/>
                  <a:ext cx="306180" cy="803146"/>
                </a:xfrm>
                <a:custGeom>
                  <a:avLst/>
                  <a:gdLst>
                    <a:gd name="connsiteX0" fmla="*/ 134654 w 306180"/>
                    <a:gd name="connsiteY0" fmla="*/ 548482 h 803146"/>
                    <a:gd name="connsiteX1" fmla="*/ 0 w 306180"/>
                    <a:gd name="connsiteY1" fmla="*/ 518034 h 803146"/>
                    <a:gd name="connsiteX2" fmla="*/ 134654 w 306180"/>
                    <a:gd name="connsiteY2" fmla="*/ 548482 h 803146"/>
                    <a:gd name="connsiteX3" fmla="*/ 250839 w 306180"/>
                    <a:gd name="connsiteY3" fmla="*/ 775439 h 803146"/>
                    <a:gd name="connsiteX4" fmla="*/ 64544 w 306180"/>
                    <a:gd name="connsiteY4" fmla="*/ 752786 h 803146"/>
                    <a:gd name="connsiteX5" fmla="*/ 250839 w 306180"/>
                    <a:gd name="connsiteY5" fmla="*/ 775439 h 803146"/>
                    <a:gd name="connsiteX6" fmla="*/ 291078 w 306180"/>
                    <a:gd name="connsiteY6" fmla="*/ 59782 h 803146"/>
                    <a:gd name="connsiteX7" fmla="*/ 289735 w 306180"/>
                    <a:gd name="connsiteY7" fmla="*/ 0 h 803146"/>
                    <a:gd name="connsiteX8" fmla="*/ 291078 w 306180"/>
                    <a:gd name="connsiteY8" fmla="*/ 59782 h 80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803146">
                      <a:moveTo>
                        <a:pt x="134654" y="548482"/>
                      </a:moveTo>
                      <a:cubicBezTo>
                        <a:pt x="108929" y="515616"/>
                        <a:pt x="67538" y="480713"/>
                        <a:pt x="0" y="518034"/>
                      </a:cubicBezTo>
                      <a:cubicBezTo>
                        <a:pt x="45154" y="578316"/>
                        <a:pt x="104052" y="566989"/>
                        <a:pt x="134654" y="548482"/>
                      </a:cubicBezTo>
                      <a:close/>
                      <a:moveTo>
                        <a:pt x="250839" y="775439"/>
                      </a:moveTo>
                      <a:cubicBezTo>
                        <a:pt x="210793" y="734739"/>
                        <a:pt x="149321" y="693310"/>
                        <a:pt x="64544" y="752786"/>
                      </a:cubicBezTo>
                      <a:cubicBezTo>
                        <a:pt x="135230" y="827810"/>
                        <a:pt x="212635" y="804504"/>
                        <a:pt x="250839" y="775439"/>
                      </a:cubicBezTo>
                      <a:close/>
                      <a:moveTo>
                        <a:pt x="291078" y="59782"/>
                      </a:moveTo>
                      <a:cubicBezTo>
                        <a:pt x="304708" y="45499"/>
                        <a:pt x="317418" y="24458"/>
                        <a:pt x="289735" y="0"/>
                      </a:cubicBezTo>
                      <a:cubicBezTo>
                        <a:pt x="264470" y="25303"/>
                        <a:pt x="277716" y="48839"/>
                        <a:pt x="291078" y="59782"/>
                      </a:cubicBezTo>
                      <a:close/>
                    </a:path>
                  </a:pathLst>
                </a:custGeom>
                <a:blipFill>
                  <a:blip r:embed="rId3"/>
                  <a:stretch>
                    <a:fillRect l="-66851" r="-64672"/>
                  </a:stretch>
                </a:blipFill>
                <a:ln w="1005" cap="flat">
                  <a:noFill/>
                  <a:prstDash val="solid"/>
                  <a:miter/>
                </a:ln>
              </p:spPr>
              <p:txBody>
                <a:bodyPr rtlCol="0" anchor="ctr"/>
                <a:lstStyle/>
                <a:p>
                  <a:endParaRPr lang="zh-CN" altLang="en-US"/>
                </a:p>
              </p:txBody>
            </p:sp>
          </p:grpSp>
        </p:grpSp>
      </p:grpSp>
      <p:grpSp>
        <p:nvGrpSpPr>
          <p:cNvPr id="7" name="组合 6"/>
          <p:cNvGrpSpPr/>
          <p:nvPr/>
        </p:nvGrpSpPr>
        <p:grpSpPr>
          <a:xfrm>
            <a:off x="1360596" y="3819543"/>
            <a:ext cx="9307034" cy="919104"/>
            <a:chOff x="1442483" y="3898557"/>
            <a:chExt cx="9307034" cy="919104"/>
          </a:xfrm>
        </p:grpSpPr>
        <p:sp>
          <p:nvSpPr>
            <p:cNvPr id="8" name="矩形: 圆角 7"/>
            <p:cNvSpPr/>
            <p:nvPr/>
          </p:nvSpPr>
          <p:spPr>
            <a:xfrm>
              <a:off x="1442483" y="3898557"/>
              <a:ext cx="9307034" cy="919104"/>
            </a:xfrm>
            <a:prstGeom prst="roundRect">
              <a:avLst>
                <a:gd name="adj" fmla="val 5135"/>
              </a:avLst>
            </a:prstGeom>
            <a:solidFill>
              <a:srgbClr val="FCF3EA"/>
            </a:solidFill>
            <a:ln>
              <a:solidFill>
                <a:srgbClr val="ECA46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680381" y="4167217"/>
              <a:ext cx="8668481" cy="391856"/>
              <a:chOff x="1512749" y="3917617"/>
              <a:chExt cx="9258031" cy="418507"/>
            </a:xfrm>
          </p:grpSpPr>
          <p:sp>
            <p:nvSpPr>
              <p:cNvPr id="38" name="矩形: 圆角 37"/>
              <p:cNvSpPr/>
              <p:nvPr/>
            </p:nvSpPr>
            <p:spPr>
              <a:xfrm>
                <a:off x="9324753" y="3917617"/>
                <a:ext cx="1446027" cy="400050"/>
              </a:xfrm>
              <a:prstGeom prst="roundRect">
                <a:avLst>
                  <a:gd name="adj" fmla="val 50000"/>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000" b="1">
                    <a:blipFill>
                      <a:blip r:embed="rId3"/>
                      <a:stretch>
                        <a:fillRect l="-66851" r="-64672"/>
                      </a:stretch>
                    </a:blipFill>
                    <a:cs typeface="+mn-ea"/>
                    <a:sym typeface="+mn-lt"/>
                  </a:rPr>
                  <a:t>添加标题</a:t>
                </a:r>
                <a:endParaRPr lang="zh-CN" altLang="en-US" sz="2000" b="1">
                  <a:blipFill>
                    <a:blip r:embed="rId3"/>
                    <a:stretch>
                      <a:fillRect l="-66851" r="-64672"/>
                    </a:stretch>
                  </a:blipFill>
                  <a:cs typeface="+mn-ea"/>
                  <a:sym typeface="+mn-lt"/>
                </a:endParaRPr>
              </a:p>
            </p:txBody>
          </p:sp>
          <p:sp>
            <p:nvSpPr>
              <p:cNvPr id="39" name="矩形 38"/>
              <p:cNvSpPr/>
              <p:nvPr>
                <p:custDataLst>
                  <p:tags r:id="rId5"/>
                </p:custDataLst>
              </p:nvPr>
            </p:nvSpPr>
            <p:spPr>
              <a:xfrm>
                <a:off x="1512749" y="3940063"/>
                <a:ext cx="7588721" cy="396061"/>
              </a:xfrm>
              <a:prstGeom prst="rect">
                <a:avLst/>
              </a:prstGeom>
            </p:spPr>
            <p:txBody>
              <a:bodyPr wrap="square">
                <a:spAutoFit/>
              </a:bodyPr>
              <a:lstStyle/>
              <a:p>
                <a:pPr algn="l">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点击输入简要文字解说，点击输入简要文字解说点击输入简要</a:t>
                </a:r>
                <a:endParaRPr lang="zh-CN" altLang="en-US" sz="1400" dirty="0">
                  <a:cs typeface="+mn-ea"/>
                  <a:sym typeface="+mn-lt"/>
                </a:endParaRPr>
              </a:p>
            </p:txBody>
          </p:sp>
          <p:cxnSp>
            <p:nvCxnSpPr>
              <p:cNvPr id="40" name="直接连接符 39"/>
              <p:cNvCxnSpPr/>
              <p:nvPr/>
            </p:nvCxnSpPr>
            <p:spPr>
              <a:xfrm>
                <a:off x="8826139" y="4128865"/>
                <a:ext cx="392290"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p:cNvGrpSpPr/>
          <p:nvPr/>
        </p:nvGrpSpPr>
        <p:grpSpPr>
          <a:xfrm>
            <a:off x="1324449" y="4924066"/>
            <a:ext cx="9307034" cy="919104"/>
            <a:chOff x="1442483" y="3898557"/>
            <a:chExt cx="9307034" cy="919104"/>
          </a:xfrm>
        </p:grpSpPr>
        <p:sp>
          <p:nvSpPr>
            <p:cNvPr id="25" name="矩形: 圆角 24"/>
            <p:cNvSpPr/>
            <p:nvPr/>
          </p:nvSpPr>
          <p:spPr>
            <a:xfrm>
              <a:off x="1442483" y="3898557"/>
              <a:ext cx="9307034" cy="919104"/>
            </a:xfrm>
            <a:prstGeom prst="roundRect">
              <a:avLst>
                <a:gd name="adj" fmla="val 5135"/>
              </a:avLst>
            </a:prstGeom>
            <a:solidFill>
              <a:srgbClr val="FCF3EA"/>
            </a:solidFill>
            <a:ln>
              <a:solidFill>
                <a:srgbClr val="ECA46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p:cNvGrpSpPr/>
            <p:nvPr/>
          </p:nvGrpSpPr>
          <p:grpSpPr>
            <a:xfrm>
              <a:off x="1680381" y="4167217"/>
              <a:ext cx="8668481" cy="391856"/>
              <a:chOff x="1512749" y="3917617"/>
              <a:chExt cx="9258031" cy="418507"/>
            </a:xfrm>
          </p:grpSpPr>
          <p:sp>
            <p:nvSpPr>
              <p:cNvPr id="27" name="矩形: 圆角 26"/>
              <p:cNvSpPr/>
              <p:nvPr/>
            </p:nvSpPr>
            <p:spPr>
              <a:xfrm>
                <a:off x="9324753" y="3917617"/>
                <a:ext cx="1446027" cy="400050"/>
              </a:xfrm>
              <a:prstGeom prst="roundRect">
                <a:avLst>
                  <a:gd name="adj" fmla="val 50000"/>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000" b="1">
                    <a:blipFill>
                      <a:blip r:embed="rId3"/>
                      <a:stretch>
                        <a:fillRect l="-66851" r="-64672"/>
                      </a:stretch>
                    </a:blipFill>
                    <a:cs typeface="+mn-ea"/>
                    <a:sym typeface="+mn-lt"/>
                  </a:rPr>
                  <a:t>添加标题</a:t>
                </a:r>
                <a:endParaRPr lang="zh-CN" altLang="en-US" sz="2000" b="1">
                  <a:blipFill>
                    <a:blip r:embed="rId3"/>
                    <a:stretch>
                      <a:fillRect l="-66851" r="-64672"/>
                    </a:stretch>
                  </a:blipFill>
                  <a:cs typeface="+mn-ea"/>
                  <a:sym typeface="+mn-lt"/>
                </a:endParaRPr>
              </a:p>
            </p:txBody>
          </p:sp>
          <p:sp>
            <p:nvSpPr>
              <p:cNvPr id="28" name="矩形 27"/>
              <p:cNvSpPr/>
              <p:nvPr>
                <p:custDataLst>
                  <p:tags r:id="rId6"/>
                </p:custDataLst>
              </p:nvPr>
            </p:nvSpPr>
            <p:spPr>
              <a:xfrm>
                <a:off x="1512749" y="3940063"/>
                <a:ext cx="7588721" cy="396061"/>
              </a:xfrm>
              <a:prstGeom prst="rect">
                <a:avLst/>
              </a:prstGeom>
            </p:spPr>
            <p:txBody>
              <a:bodyPr wrap="square">
                <a:spAutoFit/>
              </a:bodyPr>
              <a:lstStyle/>
              <a:p>
                <a:pPr algn="l">
                  <a:lnSpc>
                    <a:spcPct val="130000"/>
                  </a:lnSpc>
                </a:pPr>
                <a:r>
                  <a:rPr lang="zh-CN" altLang="en-US" sz="1400">
                    <a:solidFill>
                      <a:schemeClr val="tx1">
                        <a:lumMod val="75000"/>
                        <a:lumOff val="25000"/>
                      </a:schemeClr>
                    </a:solidFill>
                    <a:cs typeface="+mn-ea"/>
                    <a:sym typeface="+mn-lt"/>
                  </a:rPr>
                  <a:t>点击输入简要文字解说，</a:t>
                </a:r>
                <a:r>
                  <a:rPr lang="zh-CN" altLang="en-US" sz="1400">
                    <a:solidFill>
                      <a:schemeClr val="tx1">
                        <a:lumMod val="85000"/>
                        <a:lumOff val="15000"/>
                      </a:schemeClr>
                    </a:solidFill>
                    <a:cs typeface="+mn-ea"/>
                    <a:sym typeface="+mn-lt"/>
                  </a:rPr>
                  <a:t>点击输入简要文字解说，点击输入简要文字解说点击输入简要</a:t>
                </a:r>
                <a:endParaRPr lang="zh-CN" altLang="en-US" sz="1400" dirty="0">
                  <a:cs typeface="+mn-ea"/>
                  <a:sym typeface="+mn-lt"/>
                </a:endParaRPr>
              </a:p>
            </p:txBody>
          </p:sp>
          <p:cxnSp>
            <p:nvCxnSpPr>
              <p:cNvPr id="29" name="直接连接符 28"/>
              <p:cNvCxnSpPr/>
              <p:nvPr/>
            </p:nvCxnSpPr>
            <p:spPr>
              <a:xfrm>
                <a:off x="8826139" y="4128865"/>
                <a:ext cx="392290"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grpSp>
      </p:grpSp>
      <p:pic>
        <p:nvPicPr>
          <p:cNvPr id="9" name="图片 8" descr="logo"/>
          <p:cNvPicPr>
            <a:picLocks noChangeAspect="1"/>
          </p:cNvPicPr>
          <p:nvPr/>
        </p:nvPicPr>
        <p:blipFill>
          <a:blip r:embed="rId7"/>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9324" y="138993"/>
            <a:ext cx="4013602" cy="619440"/>
            <a:chOff x="149324" y="138993"/>
            <a:chExt cx="4013602" cy="619440"/>
          </a:xfrm>
        </p:grpSpPr>
        <p:grpSp>
          <p:nvGrpSpPr>
            <p:cNvPr id="4" name="组合 3"/>
            <p:cNvGrpSpPr/>
            <p:nvPr/>
          </p:nvGrpSpPr>
          <p:grpSpPr>
            <a:xfrm>
              <a:off x="149324" y="138993"/>
              <a:ext cx="4013602" cy="619440"/>
              <a:chOff x="256900" y="375661"/>
              <a:chExt cx="4013602" cy="619440"/>
            </a:xfrm>
          </p:grpSpPr>
          <p:sp>
            <p:nvSpPr>
              <p:cNvPr id="5" name="矩形: 圆角 4"/>
              <p:cNvSpPr/>
              <p:nvPr/>
            </p:nvSpPr>
            <p:spPr>
              <a:xfrm>
                <a:off x="256900" y="375661"/>
                <a:ext cx="4013602" cy="583344"/>
              </a:xfrm>
              <a:prstGeom prst="roundRect">
                <a:avLst>
                  <a:gd name="adj" fmla="val 16808"/>
                </a:avLst>
              </a:prstGeom>
              <a:gradFill>
                <a:gsLst>
                  <a:gs pos="0">
                    <a:schemeClr val="bg1"/>
                  </a:gs>
                  <a:gs pos="100000">
                    <a:srgbClr val="FCF3EA"/>
                  </a:gs>
                </a:gsLst>
                <a:lin ang="5400000" scaled="1"/>
              </a:gradFill>
              <a:ln>
                <a:noFill/>
              </a:ln>
              <a:effectLst>
                <a:outerShdw blurRad="50800" dist="38100" dir="5400000" algn="t" rotWithShape="0">
                  <a:srgbClr val="AF2223">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 name="文本框 5"/>
              <p:cNvSpPr txBox="1"/>
              <p:nvPr>
                <p:custDataLst>
                  <p:tags r:id="rId1"/>
                </p:custDataLst>
              </p:nvPr>
            </p:nvSpPr>
            <p:spPr>
              <a:xfrm>
                <a:off x="1010252" y="411757"/>
                <a:ext cx="2899304" cy="583344"/>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添加标题</a:t>
                </a:r>
                <a:endParaRPr lang="zh-CN" altLang="en-US" sz="28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grpSp>
          <p:nvGrpSpPr>
            <p:cNvPr id="13" name="组合 12"/>
            <p:cNvGrpSpPr/>
            <p:nvPr/>
          </p:nvGrpSpPr>
          <p:grpSpPr>
            <a:xfrm>
              <a:off x="342094" y="210532"/>
              <a:ext cx="440265" cy="440266"/>
              <a:chOff x="1376503" y="2619895"/>
              <a:chExt cx="841336" cy="841337"/>
            </a:xfrm>
          </p:grpSpPr>
          <p:sp>
            <p:nvSpPr>
              <p:cNvPr id="11" name="椭圆 10"/>
              <p:cNvSpPr/>
              <p:nvPr>
                <p:custDataLst>
                  <p:tags r:id="rId2"/>
                </p:custDataLst>
              </p:nvPr>
            </p:nvSpPr>
            <p:spPr>
              <a:xfrm>
                <a:off x="1376503" y="2619895"/>
                <a:ext cx="841336" cy="841337"/>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a:solidFill>
                    <a:schemeClr val="bg1"/>
                  </a:solidFill>
                  <a:latin typeface="思源宋体 CN Heavy" panose="02020900000000000000" pitchFamily="18" charset="-122"/>
                  <a:ea typeface="思源宋体 CN Heavy" panose="02020900000000000000" pitchFamily="18" charset="-122"/>
                  <a:cs typeface="+mn-ea"/>
                  <a:sym typeface="+mn-lt"/>
                </a:endParaRPr>
              </a:p>
            </p:txBody>
          </p:sp>
          <p:sp>
            <p:nvSpPr>
              <p:cNvPr id="12" name="星形: 五角 11"/>
              <p:cNvSpPr/>
              <p:nvPr/>
            </p:nvSpPr>
            <p:spPr>
              <a:xfrm>
                <a:off x="1517339" y="2731804"/>
                <a:ext cx="567619" cy="567619"/>
              </a:xfrm>
              <a:prstGeom prst="star5">
                <a:avLst/>
              </a:prstGeom>
              <a:solidFill>
                <a:srgbClr val="AF2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图形"/>
          <p:cNvGrpSpPr/>
          <p:nvPr>
            <p:custDataLst>
              <p:tags r:id="rId4"/>
            </p:custDataLst>
          </p:nvPr>
        </p:nvGrpSpPr>
        <p:grpSpPr>
          <a:xfrm>
            <a:off x="821979" y="1692253"/>
            <a:ext cx="10400196" cy="3930693"/>
            <a:chOff x="900" y="2325"/>
            <a:chExt cx="17365" cy="6563"/>
          </a:xfrm>
        </p:grpSpPr>
        <p:sp>
          <p:nvSpPr>
            <p:cNvPr id="3" name="图形"/>
            <p:cNvSpPr/>
            <p:nvPr>
              <p:custDataLst>
                <p:tags r:id="rId5"/>
              </p:custDataLst>
            </p:nvPr>
          </p:nvSpPr>
          <p:spPr>
            <a:xfrm>
              <a:off x="6757" y="3496"/>
              <a:ext cx="470" cy="260"/>
            </a:xfrm>
            <a:custGeom>
              <a:avLst/>
              <a:gdLst>
                <a:gd name="adj" fmla="val 50000"/>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470" h="260">
                  <a:moveTo>
                    <a:pt x="0" y="0"/>
                  </a:moveTo>
                  <a:lnTo>
                    <a:pt x="130" y="0"/>
                  </a:lnTo>
                  <a:lnTo>
                    <a:pt x="260" y="130"/>
                  </a:lnTo>
                  <a:lnTo>
                    <a:pt x="130" y="260"/>
                  </a:lnTo>
                  <a:lnTo>
                    <a:pt x="0" y="260"/>
                  </a:lnTo>
                  <a:lnTo>
                    <a:pt x="130" y="130"/>
                  </a:lnTo>
                  <a:lnTo>
                    <a:pt x="0" y="0"/>
                  </a:lnTo>
                  <a:close/>
                  <a:moveTo>
                    <a:pt x="210" y="0"/>
                  </a:moveTo>
                  <a:lnTo>
                    <a:pt x="340" y="0"/>
                  </a:lnTo>
                  <a:lnTo>
                    <a:pt x="470" y="130"/>
                  </a:lnTo>
                  <a:lnTo>
                    <a:pt x="340" y="260"/>
                  </a:lnTo>
                  <a:lnTo>
                    <a:pt x="210" y="260"/>
                  </a:lnTo>
                  <a:lnTo>
                    <a:pt x="340" y="130"/>
                  </a:lnTo>
                  <a:lnTo>
                    <a:pt x="210" y="0"/>
                  </a:lnTo>
                  <a:close/>
                </a:path>
              </a:pathLst>
            </a:custGeom>
            <a:solidFill>
              <a:srgbClr val="AF22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图形"/>
            <p:cNvSpPr txBox="1"/>
            <p:nvPr>
              <p:custDataLst>
                <p:tags r:id="rId6"/>
              </p:custDataLst>
            </p:nvPr>
          </p:nvSpPr>
          <p:spPr>
            <a:xfrm flipH="1">
              <a:off x="7637" y="2547"/>
              <a:ext cx="10546" cy="1939"/>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200000"/>
                </a:lnSpc>
                <a:buClrTx/>
                <a:buSzTx/>
                <a:buFontTx/>
              </a:pPr>
              <a:r>
                <a:rPr lang="zh-CN" altLang="en-US">
                  <a:solidFill>
                    <a:schemeClr val="tx1">
                      <a:lumMod val="75000"/>
                      <a:lumOff val="25000"/>
                    </a:schemeClr>
                  </a:solidFill>
                  <a:latin typeface="+mn-lt"/>
                  <a:ea typeface="+mn-ea"/>
                  <a:cs typeface="+mn-ea"/>
                  <a:sym typeface="+mn-lt"/>
                </a:rPr>
                <a:t>在此处添加您的文本内容在此处添加您的文本内容在此处添加您的文本内容在此处添加您的文本内容在此处添加您的文本内容在此处添加您的文本内容在此处添加您的文本内容在此处添加您的文本内容在此处添加您的文本内容</a:t>
              </a:r>
              <a:endParaRPr lang="zh-CN" altLang="en-US">
                <a:solidFill>
                  <a:schemeClr val="bg1">
                    <a:lumMod val="50000"/>
                  </a:schemeClr>
                </a:solidFill>
                <a:latin typeface="+mn-lt"/>
                <a:ea typeface="+mn-ea"/>
                <a:cs typeface="+mn-ea"/>
                <a:sym typeface="+mn-lt"/>
              </a:endParaRPr>
            </a:p>
          </p:txBody>
        </p:sp>
        <p:sp>
          <p:nvSpPr>
            <p:cNvPr id="8" name="图形"/>
            <p:cNvSpPr txBox="1"/>
            <p:nvPr>
              <p:custDataLst>
                <p:tags r:id="rId7"/>
              </p:custDataLst>
            </p:nvPr>
          </p:nvSpPr>
          <p:spPr>
            <a:xfrm>
              <a:off x="1123" y="3384"/>
              <a:ext cx="5224" cy="1528"/>
            </a:xfrm>
            <a:prstGeom prst="rect">
              <a:avLst/>
            </a:prstGeom>
            <a:noFill/>
          </p:spPr>
          <p:txBody>
            <a:bodyPr vert="horz" wrap="square" lIns="0" tIns="0" rIns="0" bIns="0" numCol="1" spcCol="0" rtlCol="0" fromWordArt="0" anchor="t" anchorCtr="0" forceAA="0" compatLnSpc="0">
              <a:spAutoFit/>
              <a:scene3d>
                <a:camera prst="orthographicFront"/>
                <a:lightRig rig="threePt" dir="t">
                  <a:rot lat="0" lon="0" rev="0"/>
                </a:lightRig>
              </a:scene3d>
              <a:sp3d prstMaterial="matte">
                <a:extrusionClr>
                  <a:srgbClr val="FFDEAD"/>
                </a:extrusionClr>
                <a:contourClr>
                  <a:srgbClr val="690D1C"/>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000">
                  <a:blipFill>
                    <a:blip r:embed="rId8"/>
                    <a:stretch>
                      <a:fillRect/>
                    </a:stretch>
                  </a:blipFill>
                  <a:effectLst/>
                  <a:cs typeface="+mn-ea"/>
                  <a:sym typeface="+mn-lt"/>
                </a:rPr>
                <a:t>单击此处</a:t>
              </a:r>
              <a:endParaRPr lang="zh-CN" altLang="en-US" sz="2000">
                <a:blipFill>
                  <a:blip r:embed="rId8"/>
                  <a:stretch>
                    <a:fillRect/>
                  </a:stretch>
                </a:blipFill>
                <a:effectLst/>
                <a:cs typeface="+mn-ea"/>
                <a:sym typeface="+mn-lt"/>
              </a:endParaRPr>
            </a:p>
            <a:p>
              <a:pPr lvl="0" algn="ctr">
                <a:buClrTx/>
                <a:buSzTx/>
                <a:buFontTx/>
              </a:pPr>
              <a:r>
                <a:rPr lang="zh-CN" altLang="en-US" sz="2000">
                  <a:blipFill>
                    <a:blip r:embed="rId8"/>
                    <a:stretch>
                      <a:fillRect/>
                    </a:stretch>
                  </a:blipFill>
                  <a:effectLst/>
                  <a:cs typeface="+mn-ea"/>
                  <a:sym typeface="+mn-lt"/>
                </a:rPr>
                <a:t>添加小标题内容</a:t>
              </a:r>
              <a:endParaRPr lang="zh-CN" altLang="en-US" sz="2000">
                <a:blipFill>
                  <a:blip r:embed="rId8"/>
                  <a:stretch>
                    <a:fillRect/>
                  </a:stretch>
                </a:blipFill>
                <a:effectLst/>
                <a:cs typeface="+mn-ea"/>
                <a:sym typeface="+mn-lt"/>
              </a:endParaRPr>
            </a:p>
          </p:txBody>
        </p:sp>
        <p:sp>
          <p:nvSpPr>
            <p:cNvPr id="9" name="图形"/>
            <p:cNvSpPr txBox="1"/>
            <p:nvPr>
              <p:custDataLst>
                <p:tags r:id="rId9"/>
              </p:custDataLst>
            </p:nvPr>
          </p:nvSpPr>
          <p:spPr>
            <a:xfrm>
              <a:off x="6526" y="5505"/>
              <a:ext cx="11739" cy="1360"/>
            </a:xfrm>
            <a:prstGeom prst="roundRect">
              <a:avLst>
                <a:gd name="adj" fmla="val 6397"/>
              </a:avLst>
            </a:prstGeom>
            <a:gradFill>
              <a:gsLst>
                <a:gs pos="100000">
                  <a:srgbClr val="FFE8C9">
                    <a:alpha val="0"/>
                  </a:srgbClr>
                </a:gs>
                <a:gs pos="20000">
                  <a:schemeClr val="accent4">
                    <a:alpha val="7000"/>
                  </a:schemeClr>
                </a:gs>
              </a:gsLst>
              <a:lin ang="3000000" scaled="0"/>
            </a:gradFill>
            <a:ln>
              <a:gradFill>
                <a:gsLst>
                  <a:gs pos="0">
                    <a:srgbClr val="C52E26">
                      <a:alpha val="29000"/>
                    </a:srgbClr>
                  </a:gs>
                  <a:gs pos="100000">
                    <a:schemeClr val="accent4">
                      <a:alpha val="15000"/>
                    </a:schemeClr>
                  </a:gs>
                </a:gsLst>
                <a:lin ang="2400000" scaled="0"/>
              </a:gradFill>
            </a:ln>
          </p:spPr>
          <p:txBody>
            <a:bodyPr vert="horz" wrap="square" lIns="3619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endParaRPr lang="zh-CN" altLang="en-US" sz="1400">
                <a:solidFill>
                  <a:srgbClr val="C52E26"/>
                </a:solidFill>
                <a:effectLst/>
                <a:cs typeface="+mn-ea"/>
                <a:sym typeface="+mn-lt"/>
              </a:endParaRPr>
            </a:p>
          </p:txBody>
        </p:sp>
        <p:sp>
          <p:nvSpPr>
            <p:cNvPr id="10" name="图形"/>
            <p:cNvSpPr txBox="1"/>
            <p:nvPr>
              <p:custDataLst>
                <p:tags r:id="rId10"/>
              </p:custDataLst>
            </p:nvPr>
          </p:nvSpPr>
          <p:spPr>
            <a:xfrm>
              <a:off x="900" y="5505"/>
              <a:ext cx="6061" cy="1360"/>
            </a:xfrm>
            <a:prstGeom prst="roundRect">
              <a:avLst>
                <a:gd name="adj" fmla="val 10808"/>
              </a:avLst>
            </a:prstGeom>
            <a:solidFill>
              <a:srgbClr val="AF2223"/>
            </a:solidFill>
            <a:effectLst>
              <a:reflection blurRad="368300" stA="52000" endA="300" endPos="29000" dist="12700" dir="5400000" sy="-100000" algn="bl" rotWithShape="0"/>
            </a:effectLst>
          </p:spPr>
          <p:txBody>
            <a:bodyPr wrap="square" lIns="71755" tIns="0" rIns="71755" bIns="0" rtlCol="0" anchor="ctr" anchorCtr="0">
              <a:noAutofit/>
              <a:scene3d>
                <a:camera prst="orthographicFront"/>
                <a:lightRig rig="threePt" dir="t">
                  <a:rot lat="0" lon="0" rev="0"/>
                </a:lightRig>
              </a:scene3d>
              <a:sp3d prstMaterial="matte">
                <a:extrusionClr>
                  <a:srgbClr val="FFDEAD"/>
                </a:extrusionClr>
                <a:contourClr>
                  <a:srgbClr val="690D1C"/>
                </a:contourClr>
              </a:sp3d>
            </a:bodyPr>
            <a:lstStyle/>
            <a:p>
              <a:pPr lvl="0" algn="just">
                <a:buClrTx/>
                <a:buSzTx/>
                <a:buFontTx/>
              </a:pPr>
              <a:endParaRPr lang="zh-CN" altLang="en-US" sz="2000" b="1">
                <a:blipFill>
                  <a:blip r:embed="rId3"/>
                  <a:stretch>
                    <a:fillRect t="-946" b="-70294"/>
                  </a:stretch>
                </a:blipFill>
                <a:effectLst/>
                <a:cs typeface="+mn-ea"/>
                <a:sym typeface="+mn-lt"/>
              </a:endParaRPr>
            </a:p>
          </p:txBody>
        </p:sp>
        <p:sp>
          <p:nvSpPr>
            <p:cNvPr id="15" name="图形"/>
            <p:cNvSpPr txBox="1"/>
            <p:nvPr>
              <p:custDataLst>
                <p:tags r:id="rId11"/>
              </p:custDataLst>
            </p:nvPr>
          </p:nvSpPr>
          <p:spPr>
            <a:xfrm flipH="1">
              <a:off x="9140" y="5685"/>
              <a:ext cx="8504" cy="963"/>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150000"/>
                </a:lnSpc>
                <a:buClrTx/>
                <a:buSzTx/>
                <a:buFontTx/>
              </a:pPr>
              <a:r>
                <a:rPr lang="zh-CN" altLang="en-US">
                  <a:solidFill>
                    <a:schemeClr val="tx1">
                      <a:lumMod val="75000"/>
                      <a:lumOff val="25000"/>
                    </a:schemeClr>
                  </a:solidFill>
                  <a:latin typeface="+mn-lt"/>
                  <a:ea typeface="+mn-ea"/>
                  <a:cs typeface="+mn-ea"/>
                  <a:sym typeface="+mn-lt"/>
                </a:rPr>
                <a:t>在此处添加您的文本内容在此处添加您的文本内容在此处添加您的文本内容在此处添加您的文本内容在此处添加您的文本内容</a:t>
              </a:r>
              <a:endParaRPr lang="zh-CN" altLang="en-US">
                <a:solidFill>
                  <a:schemeClr val="bg1">
                    <a:lumMod val="50000"/>
                  </a:schemeClr>
                </a:solidFill>
                <a:latin typeface="+mn-lt"/>
                <a:ea typeface="+mn-ea"/>
                <a:cs typeface="+mn-ea"/>
                <a:sym typeface="+mn-lt"/>
              </a:endParaRPr>
            </a:p>
          </p:txBody>
        </p:sp>
        <p:sp>
          <p:nvSpPr>
            <p:cNvPr id="16" name="图形"/>
            <p:cNvSpPr txBox="1"/>
            <p:nvPr>
              <p:custDataLst>
                <p:tags r:id="rId12"/>
              </p:custDataLst>
            </p:nvPr>
          </p:nvSpPr>
          <p:spPr>
            <a:xfrm>
              <a:off x="1605" y="5807"/>
              <a:ext cx="4650" cy="764"/>
            </a:xfrm>
            <a:prstGeom prst="rect">
              <a:avLst/>
            </a:prstGeom>
            <a:noFill/>
          </p:spPr>
          <p:txBody>
            <a:bodyPr vert="horz" wrap="square" lIns="0" tIns="0" rIns="0" bIns="0" numCol="1" spcCol="0" rtlCol="0" fromWordArt="0" anchor="t" anchorCtr="0" forceAA="0" compatLnSpc="0">
              <a:spAutoFit/>
              <a:scene3d>
                <a:camera prst="orthographicFront"/>
                <a:lightRig rig="threePt" dir="t">
                  <a:rot lat="0" lon="0" rev="0"/>
                </a:lightRig>
              </a:scene3d>
              <a:sp3d prstMaterial="matte">
                <a:extrusionClr>
                  <a:srgbClr val="FFDEAD"/>
                </a:extrusionClr>
                <a:contourClr>
                  <a:srgbClr val="690D1C"/>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000" b="1">
                  <a:blipFill>
                    <a:blip r:embed="rId3"/>
                    <a:stretch>
                      <a:fillRect t="-946" b="-70294"/>
                    </a:stretch>
                  </a:blipFill>
                  <a:effectLst/>
                  <a:cs typeface="+mn-ea"/>
                  <a:sym typeface="+mn-lt"/>
                </a:rPr>
                <a:t>单击此处添加小标题内容</a:t>
              </a:r>
              <a:endParaRPr lang="zh-CN" altLang="en-US" sz="2000" b="1">
                <a:blipFill>
                  <a:blip r:embed="rId3"/>
                  <a:stretch>
                    <a:fillRect t="-946" b="-70294"/>
                  </a:stretch>
                </a:blipFill>
                <a:effectLst/>
                <a:cs typeface="+mn-ea"/>
                <a:sym typeface="+mn-lt"/>
              </a:endParaRPr>
            </a:p>
          </p:txBody>
        </p:sp>
        <p:sp>
          <p:nvSpPr>
            <p:cNvPr id="17" name="图形"/>
            <p:cNvSpPr txBox="1"/>
            <p:nvPr>
              <p:custDataLst>
                <p:tags r:id="rId13"/>
              </p:custDataLst>
            </p:nvPr>
          </p:nvSpPr>
          <p:spPr>
            <a:xfrm>
              <a:off x="6526" y="7528"/>
              <a:ext cx="11739" cy="1360"/>
            </a:xfrm>
            <a:prstGeom prst="roundRect">
              <a:avLst>
                <a:gd name="adj" fmla="val 6397"/>
              </a:avLst>
            </a:prstGeom>
            <a:gradFill>
              <a:gsLst>
                <a:gs pos="100000">
                  <a:srgbClr val="FFE8C9">
                    <a:alpha val="0"/>
                  </a:srgbClr>
                </a:gs>
                <a:gs pos="20000">
                  <a:schemeClr val="accent4">
                    <a:alpha val="7000"/>
                  </a:schemeClr>
                </a:gs>
              </a:gsLst>
              <a:lin ang="3000000" scaled="0"/>
            </a:gradFill>
            <a:ln>
              <a:gradFill>
                <a:gsLst>
                  <a:gs pos="0">
                    <a:srgbClr val="C52E26">
                      <a:alpha val="29000"/>
                    </a:srgbClr>
                  </a:gs>
                  <a:gs pos="100000">
                    <a:schemeClr val="accent4">
                      <a:alpha val="15000"/>
                    </a:schemeClr>
                  </a:gs>
                </a:gsLst>
                <a:lin ang="2400000" scaled="0"/>
              </a:gradFill>
            </a:ln>
          </p:spPr>
          <p:txBody>
            <a:bodyPr vert="horz" wrap="square" lIns="3619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endParaRPr lang="zh-CN" altLang="en-US" sz="1400">
                <a:solidFill>
                  <a:srgbClr val="C52E26"/>
                </a:solidFill>
                <a:effectLst/>
                <a:cs typeface="+mn-ea"/>
                <a:sym typeface="+mn-lt"/>
              </a:endParaRPr>
            </a:p>
          </p:txBody>
        </p:sp>
        <p:sp>
          <p:nvSpPr>
            <p:cNvPr id="18" name="图形"/>
            <p:cNvSpPr txBox="1"/>
            <p:nvPr>
              <p:custDataLst>
                <p:tags r:id="rId14"/>
              </p:custDataLst>
            </p:nvPr>
          </p:nvSpPr>
          <p:spPr>
            <a:xfrm>
              <a:off x="900" y="7528"/>
              <a:ext cx="6061" cy="1360"/>
            </a:xfrm>
            <a:prstGeom prst="roundRect">
              <a:avLst>
                <a:gd name="adj" fmla="val 10808"/>
              </a:avLst>
            </a:prstGeom>
            <a:solidFill>
              <a:srgbClr val="AF2223"/>
            </a:solidFill>
            <a:effectLst>
              <a:reflection blurRad="368300" stA="52000" endA="300" endPos="29000" dist="12700" dir="5400000" sy="-100000" algn="bl" rotWithShape="0"/>
            </a:effectLst>
          </p:spPr>
          <p:txBody>
            <a:bodyPr wrap="square" lIns="71755" tIns="0" rIns="71755" bIns="0" rtlCol="0" anchor="ctr" anchorCtr="0">
              <a:noAutofit/>
              <a:scene3d>
                <a:camera prst="orthographicFront"/>
                <a:lightRig rig="threePt" dir="t">
                  <a:rot lat="0" lon="0" rev="0"/>
                </a:lightRig>
              </a:scene3d>
              <a:sp3d prstMaterial="matte">
                <a:extrusionClr>
                  <a:srgbClr val="FFDEAD"/>
                </a:extrusionClr>
                <a:contourClr>
                  <a:srgbClr val="690D1C"/>
                </a:contourClr>
              </a:sp3d>
            </a:bodyPr>
            <a:lstStyle/>
            <a:p>
              <a:pPr lvl="0" algn="just">
                <a:buClrTx/>
                <a:buSzTx/>
                <a:buFontTx/>
              </a:pPr>
              <a:endParaRPr lang="zh-CN" altLang="en-US" sz="2000" b="1">
                <a:blipFill>
                  <a:blip r:embed="rId3"/>
                  <a:stretch>
                    <a:fillRect t="-946" b="-70294"/>
                  </a:stretch>
                </a:blipFill>
                <a:effectLst/>
                <a:cs typeface="+mn-ea"/>
                <a:sym typeface="+mn-lt"/>
              </a:endParaRPr>
            </a:p>
          </p:txBody>
        </p:sp>
        <p:sp>
          <p:nvSpPr>
            <p:cNvPr id="19" name="图形"/>
            <p:cNvSpPr txBox="1"/>
            <p:nvPr>
              <p:custDataLst>
                <p:tags r:id="rId15"/>
              </p:custDataLst>
            </p:nvPr>
          </p:nvSpPr>
          <p:spPr>
            <a:xfrm flipH="1">
              <a:off x="9140" y="7708"/>
              <a:ext cx="8504" cy="963"/>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150000"/>
                </a:lnSpc>
                <a:buClrTx/>
                <a:buSzTx/>
                <a:buFontTx/>
              </a:pPr>
              <a:r>
                <a:rPr lang="zh-CN" altLang="en-US">
                  <a:solidFill>
                    <a:schemeClr val="tx1">
                      <a:lumMod val="75000"/>
                      <a:lumOff val="25000"/>
                    </a:schemeClr>
                  </a:solidFill>
                  <a:latin typeface="+mn-lt"/>
                  <a:ea typeface="+mn-ea"/>
                  <a:cs typeface="+mn-ea"/>
                  <a:sym typeface="+mn-lt"/>
                </a:rPr>
                <a:t>在此处添加您的文本内容在此处添加您的文本内容在此处添加您的文本内容在此处添加您的文本内容在此处添加您的文本内容</a:t>
              </a:r>
              <a:endParaRPr lang="zh-CN" altLang="en-US">
                <a:solidFill>
                  <a:schemeClr val="bg1">
                    <a:lumMod val="50000"/>
                  </a:schemeClr>
                </a:solidFill>
                <a:latin typeface="+mn-lt"/>
                <a:ea typeface="+mn-ea"/>
                <a:cs typeface="+mn-ea"/>
                <a:sym typeface="+mn-lt"/>
              </a:endParaRPr>
            </a:p>
          </p:txBody>
        </p:sp>
        <p:sp>
          <p:nvSpPr>
            <p:cNvPr id="20" name="图形"/>
            <p:cNvSpPr txBox="1"/>
            <p:nvPr>
              <p:custDataLst>
                <p:tags r:id="rId16"/>
              </p:custDataLst>
            </p:nvPr>
          </p:nvSpPr>
          <p:spPr>
            <a:xfrm>
              <a:off x="1605" y="7829"/>
              <a:ext cx="4650" cy="764"/>
            </a:xfrm>
            <a:prstGeom prst="rect">
              <a:avLst/>
            </a:prstGeom>
            <a:noFill/>
          </p:spPr>
          <p:txBody>
            <a:bodyPr vert="horz" wrap="square" lIns="0" tIns="0" rIns="0" bIns="0" numCol="1" spcCol="0" rtlCol="0" fromWordArt="0" anchor="t" anchorCtr="0" forceAA="0" compatLnSpc="0">
              <a:spAutoFit/>
              <a:scene3d>
                <a:camera prst="orthographicFront"/>
                <a:lightRig rig="threePt" dir="t">
                  <a:rot lat="0" lon="0" rev="0"/>
                </a:lightRig>
              </a:scene3d>
              <a:sp3d prstMaterial="matte">
                <a:extrusionClr>
                  <a:srgbClr val="FFDEAD"/>
                </a:extrusionClr>
                <a:contourClr>
                  <a:srgbClr val="690D1C"/>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000" b="1">
                  <a:blipFill>
                    <a:blip r:embed="rId3"/>
                    <a:stretch>
                      <a:fillRect t="-946" b="-70294"/>
                    </a:stretch>
                  </a:blipFill>
                  <a:effectLst/>
                  <a:cs typeface="+mn-ea"/>
                  <a:sym typeface="+mn-lt"/>
                </a:rPr>
                <a:t>单击此处添加小标题内容</a:t>
              </a:r>
              <a:endParaRPr lang="zh-CN" altLang="en-US" sz="2000" b="1">
                <a:blipFill>
                  <a:blip r:embed="rId3"/>
                  <a:stretch>
                    <a:fillRect t="-946" b="-70294"/>
                  </a:stretch>
                </a:blipFill>
                <a:effectLst/>
                <a:cs typeface="+mn-ea"/>
                <a:sym typeface="+mn-lt"/>
              </a:endParaRPr>
            </a:p>
          </p:txBody>
        </p:sp>
        <p:sp>
          <p:nvSpPr>
            <p:cNvPr id="21" name="图形" descr="7b0a20202020227461726765744d6f64756c65223a202270726f636573734f6e6c696e65466f6e7473220a7d0a"/>
            <p:cNvSpPr txBox="1"/>
            <p:nvPr>
              <p:custDataLst>
                <p:tags r:id="rId17"/>
              </p:custDataLst>
            </p:nvPr>
          </p:nvSpPr>
          <p:spPr>
            <a:xfrm>
              <a:off x="2989" y="2325"/>
              <a:ext cx="1492" cy="921"/>
            </a:xfrm>
            <a:custGeom>
              <a:avLst/>
              <a:gdLst/>
              <a:ahLst/>
              <a:cxnLst>
                <a:cxn ang="3">
                  <a:pos x="hc" y="t"/>
                </a:cxn>
                <a:cxn ang="cd2">
                  <a:pos x="l" y="vc"/>
                </a:cxn>
                <a:cxn ang="cd4">
                  <a:pos x="hc" y="b"/>
                </a:cxn>
                <a:cxn ang="0">
                  <a:pos x="r" y="vc"/>
                </a:cxn>
              </a:cxnLst>
              <a:rect l="l" t="t" r="r" b="b"/>
              <a:pathLst>
                <a:path w="248" h="153">
                  <a:moveTo>
                    <a:pt x="179" y="0"/>
                  </a:moveTo>
                  <a:lnTo>
                    <a:pt x="247" y="0"/>
                  </a:lnTo>
                  <a:cubicBezTo>
                    <a:pt x="236" y="15"/>
                    <a:pt x="230" y="25"/>
                    <a:pt x="228" y="29"/>
                  </a:cubicBezTo>
                  <a:lnTo>
                    <a:pt x="218" y="48"/>
                  </a:lnTo>
                  <a:cubicBezTo>
                    <a:pt x="228" y="56"/>
                    <a:pt x="235" y="63"/>
                    <a:pt x="240" y="70"/>
                  </a:cubicBezTo>
                  <a:cubicBezTo>
                    <a:pt x="244" y="77"/>
                    <a:pt x="247" y="85"/>
                    <a:pt x="248" y="94"/>
                  </a:cubicBezTo>
                  <a:cubicBezTo>
                    <a:pt x="248" y="104"/>
                    <a:pt x="246" y="113"/>
                    <a:pt x="240" y="123"/>
                  </a:cubicBezTo>
                  <a:cubicBezTo>
                    <a:pt x="235" y="132"/>
                    <a:pt x="227" y="140"/>
                    <a:pt x="218" y="145"/>
                  </a:cubicBezTo>
                  <a:cubicBezTo>
                    <a:pt x="208" y="150"/>
                    <a:pt x="199" y="153"/>
                    <a:pt x="189" y="153"/>
                  </a:cubicBezTo>
                  <a:cubicBezTo>
                    <a:pt x="179" y="153"/>
                    <a:pt x="170" y="150"/>
                    <a:pt x="161" y="145"/>
                  </a:cubicBezTo>
                  <a:cubicBezTo>
                    <a:pt x="151" y="140"/>
                    <a:pt x="144" y="134"/>
                    <a:pt x="139" y="125"/>
                  </a:cubicBezTo>
                  <a:cubicBezTo>
                    <a:pt x="134" y="117"/>
                    <a:pt x="132" y="108"/>
                    <a:pt x="131" y="98"/>
                  </a:cubicBezTo>
                  <a:cubicBezTo>
                    <a:pt x="131" y="87"/>
                    <a:pt x="134" y="76"/>
                    <a:pt x="139" y="65"/>
                  </a:cubicBezTo>
                  <a:cubicBezTo>
                    <a:pt x="142" y="59"/>
                    <a:pt x="147" y="50"/>
                    <a:pt x="154" y="40"/>
                  </a:cubicBezTo>
                  <a:lnTo>
                    <a:pt x="169" y="17"/>
                  </a:lnTo>
                  <a:lnTo>
                    <a:pt x="179" y="0"/>
                  </a:lnTo>
                  <a:close/>
                  <a:moveTo>
                    <a:pt x="48" y="0"/>
                  </a:moveTo>
                  <a:lnTo>
                    <a:pt x="115" y="0"/>
                  </a:lnTo>
                  <a:cubicBezTo>
                    <a:pt x="105" y="15"/>
                    <a:pt x="99" y="25"/>
                    <a:pt x="96" y="29"/>
                  </a:cubicBezTo>
                  <a:lnTo>
                    <a:pt x="86" y="48"/>
                  </a:lnTo>
                  <a:cubicBezTo>
                    <a:pt x="96" y="56"/>
                    <a:pt x="103" y="63"/>
                    <a:pt x="108" y="70"/>
                  </a:cubicBezTo>
                  <a:cubicBezTo>
                    <a:pt x="113" y="77"/>
                    <a:pt x="115" y="85"/>
                    <a:pt x="116" y="94"/>
                  </a:cubicBezTo>
                  <a:cubicBezTo>
                    <a:pt x="117" y="104"/>
                    <a:pt x="114" y="113"/>
                    <a:pt x="109" y="123"/>
                  </a:cubicBezTo>
                  <a:cubicBezTo>
                    <a:pt x="103" y="132"/>
                    <a:pt x="96" y="140"/>
                    <a:pt x="86" y="145"/>
                  </a:cubicBezTo>
                  <a:cubicBezTo>
                    <a:pt x="77" y="150"/>
                    <a:pt x="67" y="153"/>
                    <a:pt x="58" y="153"/>
                  </a:cubicBezTo>
                  <a:cubicBezTo>
                    <a:pt x="48" y="153"/>
                    <a:pt x="38" y="151"/>
                    <a:pt x="29" y="145"/>
                  </a:cubicBezTo>
                  <a:cubicBezTo>
                    <a:pt x="20" y="140"/>
                    <a:pt x="13" y="134"/>
                    <a:pt x="8" y="125"/>
                  </a:cubicBezTo>
                  <a:cubicBezTo>
                    <a:pt x="3" y="117"/>
                    <a:pt x="0" y="108"/>
                    <a:pt x="0" y="98"/>
                  </a:cubicBezTo>
                  <a:cubicBezTo>
                    <a:pt x="0" y="88"/>
                    <a:pt x="2" y="77"/>
                    <a:pt x="8" y="65"/>
                  </a:cubicBezTo>
                  <a:cubicBezTo>
                    <a:pt x="10" y="59"/>
                    <a:pt x="16" y="49"/>
                    <a:pt x="24" y="37"/>
                  </a:cubicBezTo>
                  <a:cubicBezTo>
                    <a:pt x="32" y="24"/>
                    <a:pt x="37" y="18"/>
                    <a:pt x="37" y="17"/>
                  </a:cubicBezTo>
                  <a:lnTo>
                    <a:pt x="48" y="0"/>
                  </a:lnTo>
                  <a:close/>
                </a:path>
              </a:pathLst>
            </a:custGeom>
            <a:solidFill>
              <a:srgbClr val="AF2223"/>
            </a:solidFill>
            <a:effectLst/>
          </p:spPr>
          <p:txBody>
            <a:bodyPr vert="horz"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l">
                <a:buClrTx/>
                <a:buSzTx/>
                <a:buNone/>
              </a:pPr>
              <a:endParaRPr lang="en-US" altLang="zh-CN" sz="3200" b="1">
                <a:blipFill>
                  <a:blip r:embed="rId3"/>
                  <a:stretch>
                    <a:fillRect t="-946" b="-70294"/>
                  </a:stretch>
                </a:blipFill>
                <a:effectLst/>
                <a:cs typeface="+mn-ea"/>
                <a:sym typeface="+mn-lt"/>
              </a:endParaRPr>
            </a:p>
          </p:txBody>
        </p:sp>
        <p:sp>
          <p:nvSpPr>
            <p:cNvPr id="100" name="图形"/>
            <p:cNvSpPr txBox="1"/>
            <p:nvPr>
              <p:custDataLst>
                <p:tags r:id="rId18"/>
              </p:custDataLst>
            </p:nvPr>
          </p:nvSpPr>
          <p:spPr>
            <a:xfrm>
              <a:off x="7742" y="5834"/>
              <a:ext cx="777" cy="593"/>
            </a:xfrm>
            <a:prstGeom prst="roundRect">
              <a:avLst/>
            </a:prstGeom>
            <a:solidFill>
              <a:srgbClr val="AF2223"/>
            </a:solidFill>
          </p:spPr>
          <p:txBody>
            <a:bodyPr vert="horz" wrap="square" lIns="7175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Tx/>
                <a:buSzTx/>
                <a:buFontTx/>
              </a:pPr>
              <a:r>
                <a:rPr lang="en-US" altLang="zh-CN" sz="2000" b="1">
                  <a:blipFill>
                    <a:blip r:embed="rId3"/>
                    <a:stretch>
                      <a:fillRect t="-946" b="-70294"/>
                    </a:stretch>
                  </a:blipFill>
                  <a:effectLst/>
                  <a:cs typeface="+mn-ea"/>
                  <a:sym typeface="+mn-lt"/>
                </a:rPr>
                <a:t>01</a:t>
              </a:r>
              <a:endParaRPr lang="en-US" altLang="zh-CN" sz="2000" b="1">
                <a:blipFill>
                  <a:blip r:embed="rId3"/>
                  <a:stretch>
                    <a:fillRect t="-946" b="-70294"/>
                  </a:stretch>
                </a:blipFill>
                <a:effectLst/>
                <a:cs typeface="+mn-ea"/>
                <a:sym typeface="+mn-lt"/>
              </a:endParaRPr>
            </a:p>
          </p:txBody>
        </p:sp>
        <p:sp>
          <p:nvSpPr>
            <p:cNvPr id="22" name="图形"/>
            <p:cNvSpPr txBox="1"/>
            <p:nvPr>
              <p:custDataLst>
                <p:tags r:id="rId19"/>
              </p:custDataLst>
            </p:nvPr>
          </p:nvSpPr>
          <p:spPr>
            <a:xfrm>
              <a:off x="7742" y="7903"/>
              <a:ext cx="777" cy="593"/>
            </a:xfrm>
            <a:prstGeom prst="roundRect">
              <a:avLst/>
            </a:prstGeom>
            <a:solidFill>
              <a:srgbClr val="AF2223"/>
            </a:solidFill>
          </p:spPr>
          <p:txBody>
            <a:bodyPr vert="horz" wrap="square" lIns="7175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Tx/>
                <a:buSzTx/>
                <a:buFontTx/>
              </a:pPr>
              <a:r>
                <a:rPr lang="en-US" altLang="zh-CN" sz="2000" b="1">
                  <a:blipFill>
                    <a:blip r:embed="rId3"/>
                    <a:stretch>
                      <a:fillRect t="-946" b="-70294"/>
                    </a:stretch>
                  </a:blipFill>
                  <a:effectLst/>
                  <a:cs typeface="+mn-ea"/>
                  <a:sym typeface="+mn-lt"/>
                </a:rPr>
                <a:t>02</a:t>
              </a:r>
              <a:endParaRPr lang="en-US" altLang="zh-CN" sz="2000" b="1">
                <a:blipFill>
                  <a:blip r:embed="rId3"/>
                  <a:stretch>
                    <a:fillRect t="-946" b="-70294"/>
                  </a:stretch>
                </a:blipFill>
                <a:effectLst/>
                <a:cs typeface="+mn-ea"/>
                <a:sym typeface="+mn-lt"/>
              </a:endParaRPr>
            </a:p>
          </p:txBody>
        </p:sp>
      </p:grpSp>
      <p:pic>
        <p:nvPicPr>
          <p:cNvPr id="23" name="图片 22" descr="logo"/>
          <p:cNvPicPr>
            <a:picLocks noChangeAspect="1"/>
          </p:cNvPicPr>
          <p:nvPr/>
        </p:nvPicPr>
        <p:blipFill>
          <a:blip r:embed="rId20"/>
          <a:stretch>
            <a:fillRect/>
          </a:stretch>
        </p:blipFill>
        <p:spPr>
          <a:xfrm>
            <a:off x="8622030" y="309880"/>
            <a:ext cx="2228850" cy="374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3000">
        <p14:doors dir="vert"/>
      </p:transition>
    </mc:Choice>
    <mc:Fallback>
      <p:transition spd="slow" advClick="0" advTm="300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100.xml><?xml version="1.0" encoding="utf-8"?>
<p:tagLst xmlns:p="http://schemas.openxmlformats.org/presentationml/2006/main">
  <p:tag name="KSO_WM_DIAGRAM_VIRTUALLY_FRAME" val="{&quot;height&quot;:333,&quot;left&quot;:44.26976377952756,&quot;top&quot;:137.42551181102363,&quot;width&quot;:619.5474803149607}"/>
</p:tagLst>
</file>

<file path=ppt/tags/tag101.xml><?xml version="1.0" encoding="utf-8"?>
<p:tagLst xmlns:p="http://schemas.openxmlformats.org/presentationml/2006/main">
  <p:tag name="KSO_WM_DIAGRAM_VIRTUALLY_FRAME" val="{&quot;height&quot;:333,&quot;left&quot;:44.26976377952756,&quot;top&quot;:137.42551181102363,&quot;width&quot;:619.5474803149607}"/>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05.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06.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07.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08.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09.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110.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1.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2.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3.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4.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5.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6.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7.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8.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19.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120.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1.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2.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3.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4.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5.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6.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7.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8.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29.xml><?xml version="1.0" encoding="utf-8"?>
<p:tagLst xmlns:p="http://schemas.openxmlformats.org/presentationml/2006/main">
  <p:tag name="KSO_WM_DIAGRAM_VIRTUALLY_FRAME" val="{&quot;height&quot;:308.27590551181106,&quot;left&quot;:32.31992125984252,&quot;top&quot;:149.05259842519686,&quot;width&quot;:889.5131496062992}"/>
</p:tagLst>
</file>

<file path=ppt/tags/tag13.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DIAGRAM_VIRTUALLY_FRAME" val="{&quot;height&quot;:309.5033858267717,&quot;left&quot;:64.72275590551182,&quot;top&quot;:133.24826771653542,&quot;width&quot;:818.9130708661418}"/>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140.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43.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44.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 name="KSO_WM_DIAGRAM_VIRTUALLY_FRAME" val="{&quot;height&quot;:309.5033858267717,&quot;left&quot;:64.72275590551182,&quot;top&quot;:133.24826771653542,&quot;width&quot;:818.9130708661418}"/>
</p:tagLst>
</file>

<file path=ppt/tags/tag145.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46.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47.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48.xml><?xml version="1.0" encoding="utf-8"?>
<p:tagLst xmlns:p="http://schemas.openxmlformats.org/presentationml/2006/main">
  <p:tag name="KSO_WM_UNIT_TEXT_FILL_FORE_SCHEMECOLOR_INDEX_BRIGHTNESS" val="-0.35"/>
  <p:tag name="KSO_WM_UNIT_TEXT_FILL_FORE_SCHEMECOLOR_INDEX" val="14"/>
  <p:tag name="KSO_WM_UNIT_TEXT_FILL_TYPE" val="1"/>
  <p:tag name="KSO_WM_BEAUTIFY_FLAG" val=""/>
  <p:tag name="KSO_WM_DIAGRAM_VIRTUALLY_FRAME" val="{&quot;height&quot;:309.5033858267717,&quot;left&quot;:64.72275590551182,&quot;top&quot;:133.24826771653542,&quot;width&quot;:818.9130708661418}"/>
</p:tagLst>
</file>

<file path=ppt/tags/tag149.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5.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52.xml><?xml version="1.0" encoding="utf-8"?>
<p:tagLst xmlns:p="http://schemas.openxmlformats.org/presentationml/2006/main">
  <p:tag name="KSO_WM_BEAUTIFY_FLAG" val=""/>
  <p:tag name="KSO_WM_DIAGRAM_VIRTUALLY_FRAME" val="{&quot;height&quot;:309.5033858267717,&quot;left&quot;:64.72275590551182,&quot;top&quot;:133.24826771653542,&quot;width&quot;:818.9130708661418}"/>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DIAGRAM_VIRTUALLY_FRAME" val="{&quot;height&quot;:326.6583464566929,&quot;left&quot;:114,&quot;top&quot;:126,&quot;width&quot;:756.39031496063}"/>
</p:tagLst>
</file>

<file path=ppt/tags/tag156.xml><?xml version="1.0" encoding="utf-8"?>
<p:tagLst xmlns:p="http://schemas.openxmlformats.org/presentationml/2006/main">
  <p:tag name="SHADOWSIZE" val="98"/>
  <p:tag name="KSO_WM_DIAGRAM_VIRTUALLY_FRAME" val="{&quot;height&quot;:326.6583464566929,&quot;left&quot;:114,&quot;top&quot;:126,&quot;width&quot;:756.39031496063}"/>
</p:tagLst>
</file>

<file path=ppt/tags/tag157.xml><?xml version="1.0" encoding="utf-8"?>
<p:tagLst xmlns:p="http://schemas.openxmlformats.org/presentationml/2006/main">
  <p:tag name="KSO_WM_DIAGRAM_VIRTUALLY_FRAME" val="{&quot;height&quot;:326.6583464566929,&quot;left&quot;:114,&quot;top&quot;:126,&quot;width&quot;:756.39031496063}"/>
</p:tagLst>
</file>

<file path=ppt/tags/tag158.xml><?xml version="1.0" encoding="utf-8"?>
<p:tagLst xmlns:p="http://schemas.openxmlformats.org/presentationml/2006/main">
  <p:tag name="KSO_WM_DIAGRAM_VIRTUALLY_FRAME" val="{&quot;height&quot;:326.6583464566929,&quot;left&quot;:114,&quot;top&quot;:126,&quot;width&quot;:756.39031496063}"/>
</p:tagLst>
</file>

<file path=ppt/tags/tag159.xml><?xml version="1.0" encoding="utf-8"?>
<p:tagLst xmlns:p="http://schemas.openxmlformats.org/presentationml/2006/main">
  <p:tag name="KSO_WM_DIAGRAM_VIRTUALLY_FRAME" val="{&quot;height&quot;:326.6583464566929,&quot;left&quot;:114,&quot;top&quot;:126,&quot;width&quot;:756.39031496063}"/>
</p:tagLst>
</file>

<file path=ppt/tags/tag16.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160.xml><?xml version="1.0" encoding="utf-8"?>
<p:tagLst xmlns:p="http://schemas.openxmlformats.org/presentationml/2006/main">
  <p:tag name="SHADOWSIZE" val="98"/>
  <p:tag name="KSO_WM_DIAGRAM_VIRTUALLY_FRAME" val="{&quot;height&quot;:326.6583464566929,&quot;left&quot;:114,&quot;top&quot;:126,&quot;width&quot;:756.39031496063}"/>
</p:tagLst>
</file>

<file path=ppt/tags/tag161.xml><?xml version="1.0" encoding="utf-8"?>
<p:tagLst xmlns:p="http://schemas.openxmlformats.org/presentationml/2006/main">
  <p:tag name="KSO_WM_DIAGRAM_VIRTUALLY_FRAME" val="{&quot;height&quot;:326.6583464566929,&quot;left&quot;:114,&quot;top&quot;:126,&quot;width&quot;:756.39031496063}"/>
</p:tagLst>
</file>

<file path=ppt/tags/tag162.xml><?xml version="1.0" encoding="utf-8"?>
<p:tagLst xmlns:p="http://schemas.openxmlformats.org/presentationml/2006/main">
  <p:tag name="KSO_WM_DIAGRAM_VIRTUALLY_FRAME" val="{&quot;height&quot;:326.6583464566929,&quot;left&quot;:114,&quot;top&quot;:126,&quot;width&quot;:756.39031496063}"/>
</p:tagLst>
</file>

<file path=ppt/tags/tag163.xml><?xml version="1.0" encoding="utf-8"?>
<p:tagLst xmlns:p="http://schemas.openxmlformats.org/presentationml/2006/main">
  <p:tag name="KSO_WM_DIAGRAM_VIRTUALLY_FRAME" val="{&quot;height&quot;:326.6583464566929,&quot;left&quot;:114,&quot;top&quot;:126,&quot;width&quot;:756.39031496063}"/>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67.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68.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69.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170.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1.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2.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3.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4.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5.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6.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7.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8.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79.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180.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1.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2.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3.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4.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5.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6.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7.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8.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89.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190.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1.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2.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3.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4.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5.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6.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7.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8.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199.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200.xml><?xml version="1.0" encoding="utf-8"?>
<p:tagLst xmlns:p="http://schemas.openxmlformats.org/presentationml/2006/main">
  <p:tag name="KSO_WM_DIAGRAM_VIRTUALLY_FRAME" val="{&quot;height&quot;:330.831653543307,&quot;left&quot;:69.27267716535434,&quot;top&quot;:145.4024409448819,&quot;width&quot;:821.4544094488189}"/>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DIAGRAM_VIRTUALLY_FRAME" val="{&quot;height&quot;:312.65,&quot;left&quot;:64.95,&quot;top&quot;:125.2,&quot;width&quot;:835.55}"/>
</p:tagLst>
</file>

<file path=ppt/tags/tag215.xml><?xml version="1.0" encoding="utf-8"?>
<p:tagLst xmlns:p="http://schemas.openxmlformats.org/presentationml/2006/main">
  <p:tag name="KSO_WM_BEAUTIFY_FLAG" val=""/>
  <p:tag name="KSO_WM_DIAGRAM_VIRTUALLY_FRAME" val="{&quot;height&quot;:312.65,&quot;left&quot;:64.95,&quot;top&quot;:125.2,&quot;width&quot;:835.55}"/>
</p:tagLst>
</file>

<file path=ppt/tags/tag216.xml><?xml version="1.0" encoding="utf-8"?>
<p:tagLst xmlns:p="http://schemas.openxmlformats.org/presentationml/2006/main">
  <p:tag name="KSO_WM_BEAUTIFY_FLAG" val=""/>
  <p:tag name="KSO_WM_DIAGRAM_VIRTUALLY_FRAME" val="{&quot;height&quot;:312.65,&quot;left&quot;:64.95,&quot;top&quot;:125.2,&quot;width&quot;:835.55}"/>
</p:tagLst>
</file>

<file path=ppt/tags/tag217.xml><?xml version="1.0" encoding="utf-8"?>
<p:tagLst xmlns:p="http://schemas.openxmlformats.org/presentationml/2006/main">
  <p:tag name="KSO_WM_BEAUTIFY_FLAG" val=""/>
  <p:tag name="KSO_WM_DIAGRAM_VIRTUALLY_FRAME" val="{&quot;height&quot;:312.65,&quot;left&quot;:64.95,&quot;top&quot;:125.2,&quot;width&quot;:835.55}"/>
</p:tagLst>
</file>

<file path=ppt/tags/tag218.xml><?xml version="1.0" encoding="utf-8"?>
<p:tagLst xmlns:p="http://schemas.openxmlformats.org/presentationml/2006/main">
  <p:tag name="KSO_WM_BEAUTIFY_FLAG" val=""/>
  <p:tag name="KSO_WM_DIAGRAM_VIRTUALLY_FRAME" val="{&quot;height&quot;:312.65,&quot;left&quot;:64.95,&quot;top&quot;:125.2,&quot;width&quot;:835.55}"/>
</p:tagLst>
</file>

<file path=ppt/tags/tag219.xml><?xml version="1.0" encoding="utf-8"?>
<p:tagLst xmlns:p="http://schemas.openxmlformats.org/presentationml/2006/main">
  <p:tag name="KSO_WM_BEAUTIFY_FLAG" val=""/>
  <p:tag name="KSO_WM_DIAGRAM_VIRTUALLY_FRAME" val="{&quot;height&quot;:312.65,&quot;left&quot;:64.95,&quot;top&quot;:125.2,&quot;width&quot;:835.55}"/>
</p:tagLst>
</file>

<file path=ppt/tags/tag22.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220.xml><?xml version="1.0" encoding="utf-8"?>
<p:tagLst xmlns:p="http://schemas.openxmlformats.org/presentationml/2006/main">
  <p:tag name="KSO_WM_BEAUTIFY_FLAG" val=""/>
  <p:tag name="KSO_WM_DIAGRAM_VIRTUALLY_FRAME" val="{&quot;height&quot;:312.65,&quot;left&quot;:64.95,&quot;top&quot;:125.2,&quot;width&quot;:835.55}"/>
</p:tagLst>
</file>

<file path=ppt/tags/tag221.xml><?xml version="1.0" encoding="utf-8"?>
<p:tagLst xmlns:p="http://schemas.openxmlformats.org/presentationml/2006/main">
  <p:tag name="KSO_WM_BEAUTIFY_FLAG" val=""/>
  <p:tag name="KSO_WM_DIAGRAM_VIRTUALLY_FRAME" val="{&quot;height&quot;:312.65,&quot;left&quot;:64.95,&quot;top&quot;:125.2,&quot;width&quot;:835.55}"/>
</p:tagLst>
</file>

<file path=ppt/tags/tag222.xml><?xml version="1.0" encoding="utf-8"?>
<p:tagLst xmlns:p="http://schemas.openxmlformats.org/presentationml/2006/main">
  <p:tag name="KSO_WM_BEAUTIFY_FLAG" val=""/>
  <p:tag name="KSO_WM_DIAGRAM_VIRTUALLY_FRAME" val="{&quot;height&quot;:312.65,&quot;left&quot;:64.95,&quot;top&quot;:125.2,&quot;width&quot;:835.55}"/>
</p:tagLst>
</file>

<file path=ppt/tags/tag223.xml><?xml version="1.0" encoding="utf-8"?>
<p:tagLst xmlns:p="http://schemas.openxmlformats.org/presentationml/2006/main">
  <p:tag name="KSO_WM_BEAUTIFY_FLAG" val=""/>
  <p:tag name="KSO_WM_DIAGRAM_VIRTUALLY_FRAME" val="{&quot;height&quot;:312.65,&quot;left&quot;:64.95,&quot;top&quot;:125.2,&quot;width&quot;:835.55}"/>
</p:tagLst>
</file>

<file path=ppt/tags/tag224.xml><?xml version="1.0" encoding="utf-8"?>
<p:tagLst xmlns:p="http://schemas.openxmlformats.org/presentationml/2006/main">
  <p:tag name="KSO_WM_BEAUTIFY_FLAG" val=""/>
  <p:tag name="KSO_WM_DIAGRAM_VIRTUALLY_FRAME" val="{&quot;height&quot;:312.65,&quot;left&quot;:64.95,&quot;top&quot;:125.2,&quot;width&quot;:835.55}"/>
</p:tagLst>
</file>

<file path=ppt/tags/tag225.xml><?xml version="1.0" encoding="utf-8"?>
<p:tagLst xmlns:p="http://schemas.openxmlformats.org/presentationml/2006/main">
  <p:tag name="KSO_WM_BEAUTIFY_FLAG" val=""/>
  <p:tag name="KSO_WM_DIAGRAM_VIRTUALLY_FRAME" val="{&quot;height&quot;:312.65,&quot;left&quot;:64.95,&quot;top&quot;:125.2,&quot;width&quot;:835.55}"/>
</p:tagLst>
</file>

<file path=ppt/tags/tag226.xml><?xml version="1.0" encoding="utf-8"?>
<p:tagLst xmlns:p="http://schemas.openxmlformats.org/presentationml/2006/main">
  <p:tag name="KSO_WM_BEAUTIFY_FLAG" val=""/>
  <p:tag name="KSO_WM_DIAGRAM_VIRTUALLY_FRAME" val="{&quot;height&quot;:312.65,&quot;left&quot;:64.95,&quot;top&quot;:125.2,&quot;width&quot;:835.55}"/>
</p:tagLst>
</file>

<file path=ppt/tags/tag227.xml><?xml version="1.0" encoding="utf-8"?>
<p:tagLst xmlns:p="http://schemas.openxmlformats.org/presentationml/2006/main">
  <p:tag name="KSO_WM_BEAUTIFY_FLAG" val=""/>
  <p:tag name="KSO_WM_DIAGRAM_VIRTUALLY_FRAME" val="{&quot;height&quot;:312.65,&quot;left&quot;:64.95,&quot;top&quot;:125.2,&quot;width&quot;:835.55}"/>
</p:tagLst>
</file>

<file path=ppt/tags/tag228.xml><?xml version="1.0" encoding="utf-8"?>
<p:tagLst xmlns:p="http://schemas.openxmlformats.org/presentationml/2006/main">
  <p:tag name="KSO_WM_BEAUTIFY_FLAG" val=""/>
  <p:tag name="KSO_WM_DIAGRAM_VIRTUALLY_FRAME" val="{&quot;height&quot;:312.65,&quot;left&quot;:64.95,&quot;top&quot;:125.2,&quot;width&quot;:835.55}"/>
</p:tagLst>
</file>

<file path=ppt/tags/tag229.xml><?xml version="1.0" encoding="utf-8"?>
<p:tagLst xmlns:p="http://schemas.openxmlformats.org/presentationml/2006/main">
  <p:tag name="KSO_WM_BEAUTIFY_FLAG" val=""/>
  <p:tag name="KSO_WM_DIAGRAM_VIRTUALLY_FRAME" val="{&quot;height&quot;:312.65,&quot;left&quot;:64.95,&quot;top&quot;:125.2,&quot;width&quot;:835.55}"/>
</p:tagLst>
</file>

<file path=ppt/tags/tag23.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230.xml><?xml version="1.0" encoding="utf-8"?>
<p:tagLst xmlns:p="http://schemas.openxmlformats.org/presentationml/2006/main">
  <p:tag name="KSO_WM_BEAUTIFY_FLAG" val=""/>
  <p:tag name="KSO_WM_DIAGRAM_VIRTUALLY_FRAME" val="{&quot;height&quot;:312.65,&quot;left&quot;:64.95,&quot;top&quot;:125.2,&quot;width&quot;:835.55}"/>
</p:tagLst>
</file>

<file path=ppt/tags/tag231.xml><?xml version="1.0" encoding="utf-8"?>
<p:tagLst xmlns:p="http://schemas.openxmlformats.org/presentationml/2006/main">
  <p:tag name="KSO_WM_BEAUTIFY_FLAG" val=""/>
  <p:tag name="KSO_WM_DIAGRAM_VIRTUALLY_FRAME" val="{&quot;height&quot;:312.65,&quot;left&quot;:64.95,&quot;top&quot;:125.2,&quot;width&quot;:835.55}"/>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35.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36.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37.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38.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39.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240.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1.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2.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3.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4.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5.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6.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7.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8.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49.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5.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250.xml><?xml version="1.0" encoding="utf-8"?>
<p:tagLst xmlns:p="http://schemas.openxmlformats.org/presentationml/2006/main">
  <p:tag name="KSO_WM_DIAGRAM_VIRTUALLY_FRAME" val="{&quot;height&quot;:214.63818897637788,&quot;left&quot;:80.30771653543306,&quot;top&quot;:234.7111023622047,&quot;width&quot;:826.9068503937008}"/>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ISPRING_ULTRA_SCORM_COURSE_ID" val="259BE2E3-349E-4873-9AC9-DC53C50C646F"/>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计划书"/>
  <p:tag name="ISPRING_SCORM_ENDPOINT" val="&lt;endpoint&gt;&lt;enable&gt;0&lt;/enable&gt;&lt;lrs&gt;http://&lt;/lrs&gt;&lt;auth&gt;0&lt;/auth&gt;&lt;login&gt;&lt;/login&gt;&lt;password&gt;&lt;/password&gt;&lt;key&gt;&lt;/key&gt;&lt;name&gt;&lt;/name&gt;&lt;email&gt;&lt;/email&gt;&lt;/endpoint&gt;&#10;"/>
</p:tagLst>
</file>

<file path=ppt/tags/tag27.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28.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29.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3.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30.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31.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DIAGRAM_VIRTUALLY_FRAME" val="{&quot;height&quot;:308.6052755905512,&quot;left&quot;:543.341811023622,&quot;top&quot;:139.20007874015747,&quot;width&quot;:347.95}"/>
</p:tagLst>
</file>

<file path=ppt/tags/tag35.xml><?xml version="1.0" encoding="utf-8"?>
<p:tagLst xmlns:p="http://schemas.openxmlformats.org/presentationml/2006/main">
  <p:tag name="KSO_WM_DIAGRAM_VIRTUALLY_FRAME" val="{&quot;height&quot;:308.6052755905512,&quot;left&quot;:543.341811023622,&quot;top&quot;:139.20007874015747,&quot;width&quot;:347.95}"/>
</p:tagLst>
</file>

<file path=ppt/tags/tag36.xml><?xml version="1.0" encoding="utf-8"?>
<p:tagLst xmlns:p="http://schemas.openxmlformats.org/presentationml/2006/main">
  <p:tag name="KSO_WM_DIAGRAM_VIRTUALLY_FRAME" val="{&quot;height&quot;:308.6052755905512,&quot;left&quot;:543.341811023622,&quot;top&quot;:139.20007874015747,&quot;width&quot;:347.95}"/>
</p:tagLst>
</file>

<file path=ppt/tags/tag37.xml><?xml version="1.0" encoding="utf-8"?>
<p:tagLst xmlns:p="http://schemas.openxmlformats.org/presentationml/2006/main">
  <p:tag name="KSO_WM_DIAGRAM_VIRTUALLY_FRAME" val="{&quot;height&quot;:308.6052755905512,&quot;left&quot;:543.341811023622,&quot;top&quot;:139.20007874015747,&quot;width&quot;:347.95}"/>
</p:tagLst>
</file>

<file path=ppt/tags/tag38.xml><?xml version="1.0" encoding="utf-8"?>
<p:tagLst xmlns:p="http://schemas.openxmlformats.org/presentationml/2006/main">
  <p:tag name="KSO_WM_DIAGRAM_VIRTUALLY_FRAME" val="{&quot;height&quot;:308.6052755905512,&quot;left&quot;:543.341811023622,&quot;top&quot;:139.20007874015747,&quot;width&quot;:347.95}"/>
</p:tagLst>
</file>

<file path=ppt/tags/tag39.xml><?xml version="1.0" encoding="utf-8"?>
<p:tagLst xmlns:p="http://schemas.openxmlformats.org/presentationml/2006/main">
  <p:tag name="KSO_WM_DIAGRAM_VIRTUALLY_FRAME" val="{&quot;height&quot;:308.6052755905512,&quot;left&quot;:543.341811023622,&quot;top&quot;:139.20007874015747,&quot;width&quot;:347.95}"/>
</p:tagLst>
</file>

<file path=ppt/tags/tag4.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40.xml><?xml version="1.0" encoding="utf-8"?>
<p:tagLst xmlns:p="http://schemas.openxmlformats.org/presentationml/2006/main">
  <p:tag name="KSO_WM_DIAGRAM_VIRTUALLY_FRAME" val="{&quot;height&quot;:308.6052755905512,&quot;left&quot;:543.341811023622,&quot;top&quot;:139.20007874015747,&quot;width&quot;:347.95}"/>
</p:tagLst>
</file>

<file path=ppt/tags/tag41.xml><?xml version="1.0" encoding="utf-8"?>
<p:tagLst xmlns:p="http://schemas.openxmlformats.org/presentationml/2006/main">
  <p:tag name="KSO_WM_DIAGRAM_VIRTUALLY_FRAME" val="{&quot;height&quot;:308.6052755905512,&quot;left&quot;:543.341811023622,&quot;top&quot;:139.20007874015747,&quot;width&quot;:347.95}"/>
</p:tagLst>
</file>

<file path=ppt/tags/tag42.xml><?xml version="1.0" encoding="utf-8"?>
<p:tagLst xmlns:p="http://schemas.openxmlformats.org/presentationml/2006/main">
  <p:tag name="KSO_WM_DIAGRAM_VIRTUALLY_FRAME" val="{&quot;height&quot;:308.6052755905512,&quot;left&quot;:543.341811023622,&quot;top&quot;:139.20007874015747,&quot;width&quot;:347.95}"/>
</p:tagLst>
</file>

<file path=ppt/tags/tag43.xml><?xml version="1.0" encoding="utf-8"?>
<p:tagLst xmlns:p="http://schemas.openxmlformats.org/presentationml/2006/main">
  <p:tag name="KSO_WM_DIAGRAM_VIRTUALLY_FRAME" val="{&quot;height&quot;:308.6052755905512,&quot;left&quot;:543.341811023622,&quot;top&quot;:139.20007874015747,&quot;width&quot;:347.95}"/>
</p:tagLst>
</file>

<file path=ppt/tags/tag44.xml><?xml version="1.0" encoding="utf-8"?>
<p:tagLst xmlns:p="http://schemas.openxmlformats.org/presentationml/2006/main">
  <p:tag name="KSO_WM_DIAGRAM_VIRTUALLY_FRAME" val="{&quot;height&quot;:308.6052755905512,&quot;left&quot;:543.341811023622,&quot;top&quot;:139.20007874015747,&quot;width&quot;:347.95}"/>
</p:tagLst>
</file>

<file path=ppt/tags/tag45.xml><?xml version="1.0" encoding="utf-8"?>
<p:tagLst xmlns:p="http://schemas.openxmlformats.org/presentationml/2006/main">
  <p:tag name="KSO_WM_DIAGRAM_VIRTUALLY_FRAME" val="{&quot;height&quot;:308.6052755905512,&quot;left&quot;:543.341811023622,&quot;top&quot;:139.20007874015747,&quot;width&quot;:347.95}"/>
</p:tagLst>
</file>

<file path=ppt/tags/tag46.xml><?xml version="1.0" encoding="utf-8"?>
<p:tagLst xmlns:p="http://schemas.openxmlformats.org/presentationml/2006/main">
  <p:tag name="KSO_WM_DIAGRAM_VIRTUALLY_FRAME" val="{&quot;height&quot;:308.6052755905512,&quot;left&quot;:543.341811023622,&quot;top&quot;:139.20007874015747,&quot;width&quot;:347.95}"/>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01.5792913385827,&quot;left&quot;:45.72511811023622,&quot;top&quot;:184.83929133858265,&quot;width&quot;:868.5497637795276}"/>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TEXT_FILL_FORE_SCHEMECOLOR_INDEX_BRIGHTNESS" val="0"/>
  <p:tag name="KSO_WM_UNIT_TEXT_FILL_FORE_SCHEMECOLOR_INDEX" val="14"/>
  <p:tag name="KSO_WM_UNIT_TEXT_FILL_TYPE" val="1"/>
  <p:tag name="KSO_WM_UNIT_FILL_FORE_SCHEMECOLOR_INDEX_BRIGHTNESS" val="0"/>
  <p:tag name="KSO_WM_UNIT_FILL_FORE_SCHEMECOLOR_INDEX" val="5"/>
  <p:tag name="KSO_WM_UNIT_FILL_TYPE" val="1"/>
  <p:tag name="KSO_WM_BEAUTIFY_FLAG" val=""/>
</p:tagLst>
</file>

<file path=ppt/tags/tag9.xml><?xml version="1.0" encoding="utf-8"?>
<p:tagLst xmlns:p="http://schemas.openxmlformats.org/presentationml/2006/main">
  <p:tag name="KSO_WM_BEAUTIFY_FLAG" val=""/>
  <p:tag name="KSO_WM_DIAGRAM_VIRTUALLY_FRAME" val="{&quot;height&quot;:301.5792913385827,&quot;left&quot;:45.72511811023622,&quot;top&quot;:184.83929133858265,&quot;width&quot;:868.5497637795276}"/>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DIAGRAM_VIRTUALLY_FRAME" val="{&quot;height&quot;:333,&quot;left&quot;:44.26976377952756,&quot;top&quot;:137.42551181102363,&quot;width&quot;:619.5474803149607}"/>
</p:tagLst>
</file>

<file path=ppt/tags/tag94.xml><?xml version="1.0" encoding="utf-8"?>
<p:tagLst xmlns:p="http://schemas.openxmlformats.org/presentationml/2006/main">
  <p:tag name="KSO_WM_DIAGRAM_VIRTUALLY_FRAME" val="{&quot;height&quot;:333,&quot;left&quot;:44.26976377952756,&quot;top&quot;:137.42551181102363,&quot;width&quot;:619.5474803149607}"/>
</p:tagLst>
</file>

<file path=ppt/tags/tag95.xml><?xml version="1.0" encoding="utf-8"?>
<p:tagLst xmlns:p="http://schemas.openxmlformats.org/presentationml/2006/main">
  <p:tag name="KSO_WM_DIAGRAM_VIRTUALLY_FRAME" val="{&quot;height&quot;:333,&quot;left&quot;:44.26976377952756,&quot;top&quot;:137.42551181102363,&quot;width&quot;:619.5474803149607}"/>
</p:tagLst>
</file>

<file path=ppt/tags/tag96.xml><?xml version="1.0" encoding="utf-8"?>
<p:tagLst xmlns:p="http://schemas.openxmlformats.org/presentationml/2006/main">
  <p:tag name="KSO_WM_DIAGRAM_VIRTUALLY_FRAME" val="{&quot;height&quot;:333,&quot;left&quot;:44.26976377952756,&quot;top&quot;:137.42551181102363,&quot;width&quot;:619.5474803149607}"/>
</p:tagLst>
</file>

<file path=ppt/tags/tag97.xml><?xml version="1.0" encoding="utf-8"?>
<p:tagLst xmlns:p="http://schemas.openxmlformats.org/presentationml/2006/main">
  <p:tag name="KSO_WM_DIAGRAM_VIRTUALLY_FRAME" val="{&quot;height&quot;:333,&quot;left&quot;:44.26976377952756,&quot;top&quot;:137.42551181102363,&quot;width&quot;:619.5474803149607}"/>
</p:tagLst>
</file>

<file path=ppt/tags/tag98.xml><?xml version="1.0" encoding="utf-8"?>
<p:tagLst xmlns:p="http://schemas.openxmlformats.org/presentationml/2006/main">
  <p:tag name="KSO_WM_DIAGRAM_VIRTUALLY_FRAME" val="{&quot;height&quot;:333,&quot;left&quot;:44.26976377952756,&quot;top&quot;:137.42551181102363,&quot;width&quot;:619.5474803149607}"/>
</p:tagLst>
</file>

<file path=ppt/tags/tag99.xml><?xml version="1.0" encoding="utf-8"?>
<p:tagLst xmlns:p="http://schemas.openxmlformats.org/presentationml/2006/main">
  <p:tag name="KSO_WM_DIAGRAM_VIRTUALLY_FRAME" val="{&quot;height&quot;:333,&quot;left&quot;:44.26976377952756,&quot;top&quot;:137.42551181102363,&quot;width&quot;:619.5474803149607}"/>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graiw1x">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2422</Words>
  <Application>WPS 演示</Application>
  <PresentationFormat>宽屏</PresentationFormat>
  <Paragraphs>299</Paragraphs>
  <Slides>16</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16</vt:i4>
      </vt:variant>
    </vt:vector>
  </HeadingPairs>
  <TitlesOfParts>
    <vt:vector size="37" baseType="lpstr">
      <vt:lpstr>Arial</vt:lpstr>
      <vt:lpstr>宋体</vt:lpstr>
      <vt:lpstr>Wingdings</vt:lpstr>
      <vt:lpstr>思源宋体 CN Heavy</vt:lpstr>
      <vt:lpstr>思源宋体 CN</vt:lpstr>
      <vt:lpstr>SourceHanSansSC-Regular</vt:lpstr>
      <vt:lpstr>HelveticaNeue LT 43 LightEx</vt:lpstr>
      <vt:lpstr>思源黑体旧字形 Light</vt:lpstr>
      <vt:lpstr>黑体</vt:lpstr>
      <vt:lpstr>思源黑体 CN Normal</vt:lpstr>
      <vt:lpstr>OPPOSans R</vt:lpstr>
      <vt:lpstr>阿里巴巴普惠体</vt:lpstr>
      <vt:lpstr>思源黑体 CN Medium</vt:lpstr>
      <vt:lpstr>Roboto Bold</vt:lpstr>
      <vt:lpstr>思源黑体 CN Light</vt:lpstr>
      <vt:lpstr>包图粗黑体</vt:lpstr>
      <vt:lpstr>字魂水云行楷</vt:lpstr>
      <vt:lpstr>微软雅黑</vt:lpstr>
      <vt:lpstr>Arial Unicode MS</vt:lpstr>
      <vt:lpstr>Calibri</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侯欧巴</cp:lastModifiedBy>
  <cp:revision>11</cp:revision>
  <dcterms:created xsi:type="dcterms:W3CDTF">2024-09-11T14:45:00Z</dcterms:created>
  <dcterms:modified xsi:type="dcterms:W3CDTF">2025-01-04T05:52:21Z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BB49C0174B9B40E687B29F2CE05DAEB9_13</vt:lpwstr>
  </property>
  <property fmtid="{D5CDD505-2E9C-101B-9397-08002B2CF9AE}" pid="3" name="KSOProductBuildVer">
    <vt:lpwstr>2052-12.1.0.19770</vt:lpwstr>
  </property>
</Properties>
</file>