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9" r:id="rId5"/>
    <p:sldId id="261" r:id="rId6"/>
    <p:sldId id="262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D3"/>
    <a:srgbClr val="8F1C1F"/>
    <a:srgbClr val="B41D22"/>
    <a:srgbClr val="FFFFFF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9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jpe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D:\学校ppt\ppt-边框\ppt\图片\净月.jpg净月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6" y="318"/>
            <a:ext cx="1219073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D:\学校ppt\欢迎ppt\目录.jpg目录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" y="635"/>
            <a:ext cx="1219073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D:\学校ppt\欢迎ppt\内容.jpg内容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18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过渡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016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结束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0425" y="1461135"/>
            <a:ext cx="2851150" cy="839470"/>
          </a:xfrm>
          <a:prstGeom prst="rect">
            <a:avLst/>
          </a:prstGeom>
        </p:spPr>
      </p:pic>
      <p:pic>
        <p:nvPicPr>
          <p:cNvPr id="5" name="图片 4" descr="白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65" y="577850"/>
            <a:ext cx="501650" cy="712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白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25" y="609600"/>
            <a:ext cx="5557520" cy="683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01015" y="2571115"/>
            <a:ext cx="11533505" cy="17157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4800" b="1">
                <a:solidFill>
                  <a:srgbClr val="FCF4D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2023年全省中小学家庭教育千人指导师</a:t>
            </a:r>
            <a:endParaRPr lang="zh-CN" altLang="en-US" sz="4800" b="1">
              <a:solidFill>
                <a:srgbClr val="FCF4D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4800" b="1">
                <a:solidFill>
                  <a:srgbClr val="FCF4D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示范培训学员莅临附小</a:t>
            </a:r>
            <a:endParaRPr lang="zh-CN" altLang="en-US" sz="4800" b="1">
              <a:solidFill>
                <a:srgbClr val="FCF4D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791845" y="2817495"/>
            <a:ext cx="10708005" cy="1852930"/>
            <a:chOff x="1294" y="4277"/>
            <a:chExt cx="16863" cy="2918"/>
          </a:xfrm>
        </p:grpSpPr>
        <p:pic>
          <p:nvPicPr>
            <p:cNvPr id="2" name="图片 1" descr="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4" y="4277"/>
              <a:ext cx="3888" cy="2918"/>
            </a:xfrm>
            <a:prstGeom prst="rect">
              <a:avLst/>
            </a:prstGeom>
          </p:spPr>
        </p:pic>
        <p:pic>
          <p:nvPicPr>
            <p:cNvPr id="3" name="图片 2" descr="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69" y="4277"/>
              <a:ext cx="3888" cy="2918"/>
            </a:xfrm>
            <a:prstGeom prst="rect">
              <a:avLst/>
            </a:prstGeom>
          </p:spPr>
        </p:pic>
        <p:pic>
          <p:nvPicPr>
            <p:cNvPr id="6" name="图片 5" descr="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" y="4277"/>
              <a:ext cx="3888" cy="2918"/>
            </a:xfrm>
            <a:prstGeom prst="rect">
              <a:avLst/>
            </a:prstGeom>
          </p:spPr>
        </p:pic>
        <p:pic>
          <p:nvPicPr>
            <p:cNvPr id="7" name="图片 6" descr="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4" y="4277"/>
              <a:ext cx="3888" cy="2918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7840" y="25400"/>
            <a:ext cx="4277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B41D2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主要汇报内容（一）</a:t>
            </a:r>
            <a:endParaRPr lang="zh-CN" altLang="en-US" sz="2800" b="1">
              <a:solidFill>
                <a:srgbClr val="B41D2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4704080" y="2176780"/>
            <a:ext cx="0" cy="2504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191760" y="2438400"/>
            <a:ext cx="5007610" cy="1925320"/>
            <a:chOff x="8416" y="3696"/>
            <a:chExt cx="7886" cy="3032"/>
          </a:xfrm>
        </p:grpSpPr>
        <p:sp>
          <p:nvSpPr>
            <p:cNvPr id="6" name="文本框 5"/>
            <p:cNvSpPr txBox="1"/>
            <p:nvPr/>
          </p:nvSpPr>
          <p:spPr>
            <a:xfrm>
              <a:off x="8416" y="3696"/>
              <a:ext cx="67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rgbClr val="C00000"/>
                  </a:solidFill>
                </a:rPr>
                <a:t>重点工作内容汇报</a:t>
              </a:r>
              <a:endParaRPr lang="zh-CN" altLang="en-US" sz="3600">
                <a:solidFill>
                  <a:srgbClr val="C0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416" y="4744"/>
              <a:ext cx="592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/>
                <a:t>Key Work Content Report</a:t>
              </a:r>
              <a:endParaRPr lang="zh-CN" altLang="en-US" sz="16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416" y="5568"/>
              <a:ext cx="7887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</a:rPr>
                <a:t>此处输入内容</a:t>
              </a:r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  <a:sym typeface="+mn-ea"/>
                </a:rPr>
                <a:t>此处输入内容此处输入内容</a:t>
              </a:r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  <a:p>
              <a:r>
                <a:rPr lang="zh-CN" altLang="en-US" sz="1400">
                  <a:solidFill>
                    <a:schemeClr val="bg2">
                      <a:lumMod val="65000"/>
                    </a:schemeClr>
                  </a:solidFill>
                  <a:sym typeface="+mn-ea"/>
                </a:rPr>
                <a:t>此处输入内容此处输入内容</a:t>
              </a:r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  <a:p>
              <a:endParaRPr lang="zh-CN" altLang="en-US" sz="1400">
                <a:solidFill>
                  <a:schemeClr val="bg2">
                    <a:lumMod val="65000"/>
                  </a:schemeClr>
                </a:solidFill>
              </a:endParaRPr>
            </a:p>
          </p:txBody>
        </p:sp>
      </p:grpSp>
      <p:pic>
        <p:nvPicPr>
          <p:cNvPr id="10" name="图片 9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610" y="2324100"/>
            <a:ext cx="1212850" cy="1322705"/>
          </a:xfrm>
          <a:prstGeom prst="rect">
            <a:avLst/>
          </a:prstGeom>
        </p:spPr>
      </p:pic>
      <p:pic>
        <p:nvPicPr>
          <p:cNvPr id="11" name="图片 10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3652520"/>
            <a:ext cx="1944370" cy="524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4297134" y="4805680"/>
            <a:ext cx="3401060" cy="339090"/>
            <a:chOff x="6922" y="7408"/>
            <a:chExt cx="5356" cy="534"/>
          </a:xfrm>
        </p:grpSpPr>
        <p:sp>
          <p:nvSpPr>
            <p:cNvPr id="12" name="矩形: 圆角 11"/>
            <p:cNvSpPr/>
            <p:nvPr/>
          </p:nvSpPr>
          <p:spPr>
            <a:xfrm>
              <a:off x="6922" y="7408"/>
              <a:ext cx="5356" cy="53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857" y="7410"/>
              <a:ext cx="348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600">
                  <a:solidFill>
                    <a:srgbClr val="FCF4D3"/>
                  </a:solidFill>
                </a:rPr>
                <a:t>东北师范大学附属小学</a:t>
              </a:r>
              <a:endParaRPr lang="zh-CN" altLang="en-US" sz="1600">
                <a:solidFill>
                  <a:srgbClr val="FCF4D3"/>
                </a:solidFill>
              </a:endParaRPr>
            </a:p>
          </p:txBody>
        </p:sp>
      </p:grpSp>
      <p:pic>
        <p:nvPicPr>
          <p:cNvPr id="9" name="图片 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0730" y="822960"/>
            <a:ext cx="5589905" cy="2761615"/>
          </a:xfrm>
          <a:prstGeom prst="rect">
            <a:avLst/>
          </a:prstGeom>
        </p:spPr>
      </p:pic>
      <p:pic>
        <p:nvPicPr>
          <p:cNvPr id="2" name="图片 1" descr="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728720"/>
            <a:ext cx="7352030" cy="372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5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PP_MARK_KEY" val="a1059a3f-1252-4d97-b2cf-45e633567432"/>
  <p:tag name="COMMONDATA" val="eyJoZGlkIjoiZGE3Y2I3OTRlNTA1NjUwZGY1NGI3NTM4NWZhMGI4N2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WPS 演示</Application>
  <PresentationFormat>宽屏</PresentationFormat>
  <Paragraphs>15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思源黑体 CN Light</vt:lpstr>
      <vt:lpstr>微软雅黑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侯欧巴</cp:lastModifiedBy>
  <cp:revision>189</cp:revision>
  <dcterms:created xsi:type="dcterms:W3CDTF">2019-06-19T02:08:00Z</dcterms:created>
  <dcterms:modified xsi:type="dcterms:W3CDTF">2023-09-20T01:41:02Z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2052-11.1.0.12155</vt:lpwstr>
  </property>
  <property fmtid="{D5CDD505-2E9C-101B-9397-08002B2CF9AE}" pid="3" name="ICV">
    <vt:lpwstr>F7FF51EFA8414A2287C71F5C95743CCA</vt:lpwstr>
  </property>
</Properties>
</file>